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305" r:id="rId3"/>
    <p:sldId id="277" r:id="rId4"/>
    <p:sldId id="281" r:id="rId5"/>
    <p:sldId id="306" r:id="rId6"/>
    <p:sldId id="307" r:id="rId7"/>
    <p:sldId id="278" r:id="rId8"/>
    <p:sldId id="308" r:id="rId9"/>
    <p:sldId id="309" r:id="rId10"/>
    <p:sldId id="282" r:id="rId11"/>
    <p:sldId id="279" r:id="rId12"/>
    <p:sldId id="303" r:id="rId13"/>
    <p:sldId id="258" r:id="rId14"/>
    <p:sldId id="302" r:id="rId15"/>
    <p:sldId id="304" r:id="rId16"/>
    <p:sldId id="297" r:id="rId17"/>
    <p:sldId id="286" r:id="rId18"/>
    <p:sldId id="311" r:id="rId19"/>
    <p:sldId id="290" r:id="rId20"/>
    <p:sldId id="310" r:id="rId21"/>
    <p:sldId id="285" r:id="rId22"/>
    <p:sldId id="291" r:id="rId23"/>
    <p:sldId id="312" r:id="rId24"/>
    <p:sldId id="313" r:id="rId25"/>
    <p:sldId id="314" r:id="rId26"/>
    <p:sldId id="287" r:id="rId27"/>
    <p:sldId id="260" r:id="rId28"/>
    <p:sldId id="315" r:id="rId29"/>
    <p:sldId id="261" r:id="rId30"/>
    <p:sldId id="316" r:id="rId31"/>
    <p:sldId id="272" r:id="rId32"/>
    <p:sldId id="317" r:id="rId33"/>
    <p:sldId id="262" r:id="rId34"/>
    <p:sldId id="273" r:id="rId35"/>
    <p:sldId id="319" r:id="rId36"/>
    <p:sldId id="299" r:id="rId37"/>
    <p:sldId id="318" r:id="rId38"/>
    <p:sldId id="320" r:id="rId39"/>
    <p:sldId id="321" r:id="rId40"/>
    <p:sldId id="268" r:id="rId41"/>
    <p:sldId id="322" r:id="rId42"/>
    <p:sldId id="323" r:id="rId43"/>
    <p:sldId id="264" r:id="rId44"/>
    <p:sldId id="265" r:id="rId45"/>
    <p:sldId id="266" r:id="rId46"/>
    <p:sldId id="267" r:id="rId47"/>
    <p:sldId id="269" r:id="rId48"/>
    <p:sldId id="324" r:id="rId49"/>
    <p:sldId id="271" r:id="rId50"/>
    <p:sldId id="275" r:id="rId51"/>
    <p:sldId id="283" r:id="rId52"/>
    <p:sldId id="274" r:id="rId53"/>
    <p:sldId id="284" r:id="rId54"/>
    <p:sldId id="301" r:id="rId55"/>
    <p:sldId id="292" r:id="rId56"/>
    <p:sldId id="294" r:id="rId57"/>
    <p:sldId id="295" r:id="rId58"/>
    <p:sldId id="296" r:id="rId59"/>
    <p:sldId id="300" r:id="rId60"/>
  </p:sldIdLst>
  <p:sldSz cx="12192000" cy="6858000"/>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タイトルなしのセクション" id="{420BA829-AD68-4C32-9BB3-41571BAB85DF}">
          <p14:sldIdLst/>
        </p14:section>
        <p14:section name="既定のセクション" id="{A95F141D-1C69-4E7F-A322-ADD8C249797B}">
          <p14:sldIdLst>
            <p14:sldId id="256"/>
            <p14:sldId id="305"/>
            <p14:sldId id="277"/>
            <p14:sldId id="281"/>
            <p14:sldId id="306"/>
            <p14:sldId id="307"/>
            <p14:sldId id="278"/>
            <p14:sldId id="308"/>
            <p14:sldId id="309"/>
            <p14:sldId id="282"/>
            <p14:sldId id="279"/>
            <p14:sldId id="303"/>
            <p14:sldId id="258"/>
            <p14:sldId id="302"/>
            <p14:sldId id="304"/>
            <p14:sldId id="297"/>
            <p14:sldId id="286"/>
            <p14:sldId id="311"/>
            <p14:sldId id="290"/>
            <p14:sldId id="310"/>
            <p14:sldId id="285"/>
            <p14:sldId id="291"/>
            <p14:sldId id="312"/>
            <p14:sldId id="313"/>
            <p14:sldId id="314"/>
            <p14:sldId id="287"/>
            <p14:sldId id="260"/>
            <p14:sldId id="315"/>
            <p14:sldId id="261"/>
            <p14:sldId id="316"/>
            <p14:sldId id="272"/>
            <p14:sldId id="317"/>
            <p14:sldId id="262"/>
            <p14:sldId id="273"/>
            <p14:sldId id="319"/>
            <p14:sldId id="299"/>
            <p14:sldId id="318"/>
            <p14:sldId id="320"/>
            <p14:sldId id="321"/>
            <p14:sldId id="268"/>
            <p14:sldId id="322"/>
            <p14:sldId id="323"/>
            <p14:sldId id="264"/>
            <p14:sldId id="265"/>
            <p14:sldId id="266"/>
            <p14:sldId id="267"/>
            <p14:sldId id="269"/>
            <p14:sldId id="324"/>
            <p14:sldId id="271"/>
            <p14:sldId id="275"/>
            <p14:sldId id="283"/>
            <p14:sldId id="274"/>
            <p14:sldId id="284"/>
            <p14:sldId id="301"/>
            <p14:sldId id="292"/>
            <p14:sldId id="294"/>
            <p14:sldId id="295"/>
            <p14:sldId id="296"/>
            <p14:sldId id="30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勝又 伸子" initials="勝又" lastIdx="3" clrIdx="0">
    <p:extLst>
      <p:ext uri="{19B8F6BF-5375-455C-9EA6-DF929625EA0E}">
        <p15:presenceInfo xmlns:p15="http://schemas.microsoft.com/office/powerpoint/2012/main" userId="b95ed1965d992e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EE205-CCB4-460D-9DA7-DAD75281ABB1}" v="2" dt="2026-07-01T08:10:13.011"/>
    <p1510:client id="{ED5DE613-6878-4F40-86FF-E1C6D520D9AB}" v="31" dt="2026-07-01T07:43:41.8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87" autoAdjust="0"/>
  </p:normalViewPr>
  <p:slideViewPr>
    <p:cSldViewPr snapToGrid="0">
      <p:cViewPr varScale="1">
        <p:scale>
          <a:sx n="71" d="100"/>
          <a:sy n="71" d="100"/>
        </p:scale>
        <p:origin x="235" y="53"/>
      </p:cViewPr>
      <p:guideLst/>
    </p:cSldViewPr>
  </p:slideViewPr>
  <p:outlineViewPr>
    <p:cViewPr>
      <p:scale>
        <a:sx n="33" d="100"/>
        <a:sy n="33" d="100"/>
      </p:scale>
      <p:origin x="0" y="-2386"/>
    </p:cViewPr>
  </p:outlineViewPr>
  <p:notesTextViewPr>
    <p:cViewPr>
      <p:scale>
        <a:sx n="1" d="1"/>
        <a:sy n="1" d="1"/>
      </p:scale>
      <p:origin x="0" y="0"/>
    </p:cViewPr>
  </p:notesTextViewPr>
  <p:notesViewPr>
    <p:cSldViewPr snapToGrid="0">
      <p:cViewPr varScale="1">
        <p:scale>
          <a:sx n="57" d="100"/>
          <a:sy n="57" d="100"/>
        </p:scale>
        <p:origin x="3331" y="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2-15T10:48:09.976" idx="1">
    <p:pos x="10" y="10"/>
    <p:text/>
    <p:extLst>
      <p:ext uri="{C676402C-5697-4E1C-873F-D02D1690AC5C}">
        <p15:threadingInfo xmlns:p15="http://schemas.microsoft.com/office/powerpoint/2012/main" timeZoneBias="-54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AE110D-8EE4-47EB-8148-CFA81E63578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09D1ADDB-1DBA-462C-82E5-40B19A615152}">
      <dgm:prSet/>
      <dgm:spPr/>
      <dgm:t>
        <a:bodyPr/>
        <a:lstStyle/>
        <a:p>
          <a:r>
            <a:rPr lang="en-US" dirty="0"/>
            <a:t>1853</a:t>
          </a:r>
          <a:r>
            <a:rPr lang="ja-JP" dirty="0"/>
            <a:t>年　オランダ南部のズンデルトで牧師の家に生まれ</a:t>
          </a:r>
          <a:r>
            <a:rPr lang="ja-JP" altLang="en-US" dirty="0"/>
            <a:t>る</a:t>
          </a:r>
          <a:endParaRPr lang="en-US" dirty="0"/>
        </a:p>
      </dgm:t>
    </dgm:pt>
    <dgm:pt modelId="{8C64457B-ED69-48E9-A12B-F9A8F4189A95}" type="parTrans" cxnId="{3AA0E108-0E5A-4267-837F-DA70D890B9F7}">
      <dgm:prSet/>
      <dgm:spPr/>
      <dgm:t>
        <a:bodyPr/>
        <a:lstStyle/>
        <a:p>
          <a:endParaRPr lang="en-US"/>
        </a:p>
      </dgm:t>
    </dgm:pt>
    <dgm:pt modelId="{F78E1C3C-DFC9-429E-BEE4-633A1CDB89C1}" type="sibTrans" cxnId="{3AA0E108-0E5A-4267-837F-DA70D890B9F7}">
      <dgm:prSet/>
      <dgm:spPr/>
      <dgm:t>
        <a:bodyPr/>
        <a:lstStyle/>
        <a:p>
          <a:endParaRPr lang="en-US"/>
        </a:p>
      </dgm:t>
    </dgm:pt>
    <dgm:pt modelId="{FC346B5D-F6CE-4C08-A177-CBA4F6832690}">
      <dgm:prSet/>
      <dgm:spPr/>
      <dgm:t>
        <a:bodyPr/>
        <a:lstStyle/>
        <a:p>
          <a:r>
            <a:rPr lang="en-US"/>
            <a:t>1857</a:t>
          </a:r>
          <a:r>
            <a:rPr lang="ja-JP"/>
            <a:t>年（</a:t>
          </a:r>
          <a:r>
            <a:rPr lang="en-US"/>
            <a:t>4</a:t>
          </a:r>
          <a:r>
            <a:rPr lang="ja-JP"/>
            <a:t>歳）弟、テオが生まれる</a:t>
          </a:r>
          <a:endParaRPr lang="en-US"/>
        </a:p>
      </dgm:t>
    </dgm:pt>
    <dgm:pt modelId="{EA206908-AA02-4D72-8EF5-9A6C942D94E5}" type="parTrans" cxnId="{CC089A13-9DA5-4BB3-9110-C70BD61E03E5}">
      <dgm:prSet/>
      <dgm:spPr/>
      <dgm:t>
        <a:bodyPr/>
        <a:lstStyle/>
        <a:p>
          <a:endParaRPr lang="en-US"/>
        </a:p>
      </dgm:t>
    </dgm:pt>
    <dgm:pt modelId="{12B09140-FD4E-4586-B44D-64CBC3F3E519}" type="sibTrans" cxnId="{CC089A13-9DA5-4BB3-9110-C70BD61E03E5}">
      <dgm:prSet/>
      <dgm:spPr/>
      <dgm:t>
        <a:bodyPr/>
        <a:lstStyle/>
        <a:p>
          <a:endParaRPr lang="en-US"/>
        </a:p>
      </dgm:t>
    </dgm:pt>
    <dgm:pt modelId="{812023F7-0D98-4D38-B9BD-BB7F410D7069}">
      <dgm:prSet/>
      <dgm:spPr/>
      <dgm:t>
        <a:bodyPr/>
        <a:lstStyle/>
        <a:p>
          <a:r>
            <a:rPr lang="en-US"/>
            <a:t>1869</a:t>
          </a:r>
          <a:r>
            <a:rPr lang="ja-JP"/>
            <a:t>年（</a:t>
          </a:r>
          <a:r>
            <a:rPr lang="en-US"/>
            <a:t>16</a:t>
          </a:r>
          <a:r>
            <a:rPr lang="ja-JP"/>
            <a:t>歳）ハーグのグーピル商会に勤務</a:t>
          </a:r>
          <a:endParaRPr lang="en-US"/>
        </a:p>
      </dgm:t>
    </dgm:pt>
    <dgm:pt modelId="{001C3151-345C-4B71-AE0B-EFA20FF543B9}" type="parTrans" cxnId="{4567A78D-BB86-4458-92C6-26339984966A}">
      <dgm:prSet/>
      <dgm:spPr/>
      <dgm:t>
        <a:bodyPr/>
        <a:lstStyle/>
        <a:p>
          <a:endParaRPr lang="en-US"/>
        </a:p>
      </dgm:t>
    </dgm:pt>
    <dgm:pt modelId="{370D82C9-4A2F-4DC7-9C79-AD2935C3D243}" type="sibTrans" cxnId="{4567A78D-BB86-4458-92C6-26339984966A}">
      <dgm:prSet/>
      <dgm:spPr/>
      <dgm:t>
        <a:bodyPr/>
        <a:lstStyle/>
        <a:p>
          <a:endParaRPr lang="en-US"/>
        </a:p>
      </dgm:t>
    </dgm:pt>
    <dgm:pt modelId="{603A73A4-4580-414D-AC06-0432E07713F2}">
      <dgm:prSet/>
      <dgm:spPr/>
      <dgm:t>
        <a:bodyPr/>
        <a:lstStyle/>
        <a:p>
          <a:r>
            <a:rPr lang="en-US"/>
            <a:t>1874</a:t>
          </a:r>
          <a:r>
            <a:rPr lang="ja-JP"/>
            <a:t>年（</a:t>
          </a:r>
          <a:r>
            <a:rPr lang="en-US"/>
            <a:t>21</a:t>
          </a:r>
          <a:r>
            <a:rPr lang="ja-JP"/>
            <a:t>歳）ウジェニー・ロワイエに結婚を申し込むが断られる</a:t>
          </a:r>
          <a:endParaRPr lang="en-US"/>
        </a:p>
      </dgm:t>
    </dgm:pt>
    <dgm:pt modelId="{D29A4999-BCC5-4D39-93B9-9E508D0A84B1}" type="parTrans" cxnId="{747B4AD9-1DEF-475B-99EA-322CE883C752}">
      <dgm:prSet/>
      <dgm:spPr/>
      <dgm:t>
        <a:bodyPr/>
        <a:lstStyle/>
        <a:p>
          <a:endParaRPr lang="en-US"/>
        </a:p>
      </dgm:t>
    </dgm:pt>
    <dgm:pt modelId="{13919CEC-D67A-4C21-84BD-18741409B3C6}" type="sibTrans" cxnId="{747B4AD9-1DEF-475B-99EA-322CE883C752}">
      <dgm:prSet/>
      <dgm:spPr/>
      <dgm:t>
        <a:bodyPr/>
        <a:lstStyle/>
        <a:p>
          <a:endParaRPr lang="en-US"/>
        </a:p>
      </dgm:t>
    </dgm:pt>
    <dgm:pt modelId="{41B0CF1F-BEAC-4851-A525-7614C54EEB9B}">
      <dgm:prSet/>
      <dgm:spPr/>
      <dgm:t>
        <a:bodyPr/>
        <a:lstStyle/>
        <a:p>
          <a:r>
            <a:rPr lang="en-US"/>
            <a:t>1876</a:t>
          </a:r>
          <a:r>
            <a:rPr lang="ja-JP"/>
            <a:t>年（</a:t>
          </a:r>
          <a:r>
            <a:rPr lang="en-US"/>
            <a:t>23</a:t>
          </a:r>
          <a:r>
            <a:rPr lang="ja-JP"/>
            <a:t>歳）グーピル商会をくびになる</a:t>
          </a:r>
          <a:endParaRPr lang="en-US"/>
        </a:p>
      </dgm:t>
    </dgm:pt>
    <dgm:pt modelId="{5C18D08E-8B3F-4454-A1CC-5592C30BD618}" type="parTrans" cxnId="{74ECD764-D94D-46C7-BB46-3885CB0FB09F}">
      <dgm:prSet/>
      <dgm:spPr/>
      <dgm:t>
        <a:bodyPr/>
        <a:lstStyle/>
        <a:p>
          <a:endParaRPr lang="en-US"/>
        </a:p>
      </dgm:t>
    </dgm:pt>
    <dgm:pt modelId="{5FD0F3E7-918B-4F85-A22B-9A8096E4CE91}" type="sibTrans" cxnId="{74ECD764-D94D-46C7-BB46-3885CB0FB09F}">
      <dgm:prSet/>
      <dgm:spPr/>
      <dgm:t>
        <a:bodyPr/>
        <a:lstStyle/>
        <a:p>
          <a:endParaRPr lang="en-US"/>
        </a:p>
      </dgm:t>
    </dgm:pt>
    <dgm:pt modelId="{10CC9519-C008-4DA8-955D-E685189A5FB0}">
      <dgm:prSet/>
      <dgm:spPr/>
      <dgm:t>
        <a:bodyPr/>
        <a:lstStyle/>
        <a:p>
          <a:r>
            <a:rPr lang="en-US"/>
            <a:t>1877</a:t>
          </a:r>
          <a:r>
            <a:rPr lang="ja-JP"/>
            <a:t>年（</a:t>
          </a:r>
          <a:r>
            <a:rPr lang="en-US"/>
            <a:t>24</a:t>
          </a:r>
          <a:r>
            <a:rPr lang="ja-JP"/>
            <a:t>歳）伝道師学校に入学する</a:t>
          </a:r>
          <a:endParaRPr lang="en-US"/>
        </a:p>
      </dgm:t>
    </dgm:pt>
    <dgm:pt modelId="{DFD8C5A6-7C4F-4B82-AF23-F2DA68374E4F}" type="parTrans" cxnId="{A70A8AF5-F000-4A29-A619-FAE840968BB2}">
      <dgm:prSet/>
      <dgm:spPr/>
      <dgm:t>
        <a:bodyPr/>
        <a:lstStyle/>
        <a:p>
          <a:endParaRPr lang="en-US"/>
        </a:p>
      </dgm:t>
    </dgm:pt>
    <dgm:pt modelId="{CCE525F8-F52A-4B5E-BB53-53ECCF8793CE}" type="sibTrans" cxnId="{A70A8AF5-F000-4A29-A619-FAE840968BB2}">
      <dgm:prSet/>
      <dgm:spPr/>
      <dgm:t>
        <a:bodyPr/>
        <a:lstStyle/>
        <a:p>
          <a:endParaRPr lang="en-US"/>
        </a:p>
      </dgm:t>
    </dgm:pt>
    <dgm:pt modelId="{97BF3758-8484-495D-AC33-062D6DB6728B}">
      <dgm:prSet/>
      <dgm:spPr/>
      <dgm:t>
        <a:bodyPr/>
        <a:lstStyle/>
        <a:p>
          <a:r>
            <a:rPr lang="en-US"/>
            <a:t>1878</a:t>
          </a:r>
          <a:r>
            <a:rPr lang="ja-JP"/>
            <a:t>年（</a:t>
          </a:r>
          <a:r>
            <a:rPr lang="en-US"/>
            <a:t>25</a:t>
          </a:r>
          <a:r>
            <a:rPr lang="ja-JP"/>
            <a:t>歳）伝道師の試験をあきらめ、ベルギーのボルナージュの炭鉱町で伝道活動開始</a:t>
          </a:r>
          <a:endParaRPr lang="en-US"/>
        </a:p>
      </dgm:t>
    </dgm:pt>
    <dgm:pt modelId="{34B74D61-EBC1-48FD-B2B8-3C056ADA37DA}" type="parTrans" cxnId="{CDE8CABD-81C8-4ADC-9B23-3ED98DF130A8}">
      <dgm:prSet/>
      <dgm:spPr/>
      <dgm:t>
        <a:bodyPr/>
        <a:lstStyle/>
        <a:p>
          <a:endParaRPr lang="en-US"/>
        </a:p>
      </dgm:t>
    </dgm:pt>
    <dgm:pt modelId="{C4053412-4C4C-4BD6-BA34-758B25D00246}" type="sibTrans" cxnId="{CDE8CABD-81C8-4ADC-9B23-3ED98DF130A8}">
      <dgm:prSet/>
      <dgm:spPr/>
      <dgm:t>
        <a:bodyPr/>
        <a:lstStyle/>
        <a:p>
          <a:endParaRPr lang="en-US"/>
        </a:p>
      </dgm:t>
    </dgm:pt>
    <dgm:pt modelId="{EE158680-EACC-4877-B162-EFA1D77F7ED7}">
      <dgm:prSet/>
      <dgm:spPr/>
      <dgm:t>
        <a:bodyPr/>
        <a:lstStyle/>
        <a:p>
          <a:r>
            <a:rPr lang="en-US"/>
            <a:t>1879</a:t>
          </a:r>
          <a:r>
            <a:rPr lang="ja-JP"/>
            <a:t>年（</a:t>
          </a:r>
          <a:r>
            <a:rPr lang="en-US"/>
            <a:t>26</a:t>
          </a:r>
          <a:r>
            <a:rPr lang="ja-JP"/>
            <a:t>歳）教会から伝道活動を禁止される</a:t>
          </a:r>
          <a:endParaRPr lang="en-US"/>
        </a:p>
      </dgm:t>
    </dgm:pt>
    <dgm:pt modelId="{6CE6C94A-6989-4DA8-AD60-16A1FB1E8F3A}" type="parTrans" cxnId="{E6F91920-DA7E-477E-BE3A-97C3B11C288F}">
      <dgm:prSet/>
      <dgm:spPr/>
      <dgm:t>
        <a:bodyPr/>
        <a:lstStyle/>
        <a:p>
          <a:endParaRPr lang="en-US"/>
        </a:p>
      </dgm:t>
    </dgm:pt>
    <dgm:pt modelId="{FDC3CA6A-8003-45C0-917A-0104029FFB0B}" type="sibTrans" cxnId="{E6F91920-DA7E-477E-BE3A-97C3B11C288F}">
      <dgm:prSet/>
      <dgm:spPr/>
      <dgm:t>
        <a:bodyPr/>
        <a:lstStyle/>
        <a:p>
          <a:endParaRPr lang="en-US"/>
        </a:p>
      </dgm:t>
    </dgm:pt>
    <dgm:pt modelId="{711DEAC8-5BD6-416E-B14B-A76A0BA4793C}" type="pres">
      <dgm:prSet presAssocID="{E2AE110D-8EE4-47EB-8148-CFA81E635786}" presName="vert0" presStyleCnt="0">
        <dgm:presLayoutVars>
          <dgm:dir/>
          <dgm:animOne val="branch"/>
          <dgm:animLvl val="lvl"/>
        </dgm:presLayoutVars>
      </dgm:prSet>
      <dgm:spPr/>
    </dgm:pt>
    <dgm:pt modelId="{AF364D8A-A1C2-48ED-A4F4-C013210D21C7}" type="pres">
      <dgm:prSet presAssocID="{09D1ADDB-1DBA-462C-82E5-40B19A615152}" presName="thickLine" presStyleLbl="alignNode1" presStyleIdx="0" presStyleCnt="8"/>
      <dgm:spPr/>
    </dgm:pt>
    <dgm:pt modelId="{83066B83-82D7-4182-BB91-626F95C1F9D4}" type="pres">
      <dgm:prSet presAssocID="{09D1ADDB-1DBA-462C-82E5-40B19A615152}" presName="horz1" presStyleCnt="0"/>
      <dgm:spPr/>
    </dgm:pt>
    <dgm:pt modelId="{FE23873B-DA0E-481B-9361-F46EDABCFC89}" type="pres">
      <dgm:prSet presAssocID="{09D1ADDB-1DBA-462C-82E5-40B19A615152}" presName="tx1" presStyleLbl="revTx" presStyleIdx="0" presStyleCnt="8"/>
      <dgm:spPr/>
    </dgm:pt>
    <dgm:pt modelId="{09A7ABC9-9A12-463D-87AA-C3632E9030CF}" type="pres">
      <dgm:prSet presAssocID="{09D1ADDB-1DBA-462C-82E5-40B19A615152}" presName="vert1" presStyleCnt="0"/>
      <dgm:spPr/>
    </dgm:pt>
    <dgm:pt modelId="{77206D87-86BD-41D0-BC78-3901E0C5C7C1}" type="pres">
      <dgm:prSet presAssocID="{FC346B5D-F6CE-4C08-A177-CBA4F6832690}" presName="thickLine" presStyleLbl="alignNode1" presStyleIdx="1" presStyleCnt="8"/>
      <dgm:spPr/>
    </dgm:pt>
    <dgm:pt modelId="{ACC27415-F135-4DC2-B34B-C443EA2CCC45}" type="pres">
      <dgm:prSet presAssocID="{FC346B5D-F6CE-4C08-A177-CBA4F6832690}" presName="horz1" presStyleCnt="0"/>
      <dgm:spPr/>
    </dgm:pt>
    <dgm:pt modelId="{F4DBD20D-7DDB-4CAB-9C1E-0AC852E4E456}" type="pres">
      <dgm:prSet presAssocID="{FC346B5D-F6CE-4C08-A177-CBA4F6832690}" presName="tx1" presStyleLbl="revTx" presStyleIdx="1" presStyleCnt="8"/>
      <dgm:spPr/>
    </dgm:pt>
    <dgm:pt modelId="{9558A5C2-78EB-4209-BEE1-19E4CE5F0D6A}" type="pres">
      <dgm:prSet presAssocID="{FC346B5D-F6CE-4C08-A177-CBA4F6832690}" presName="vert1" presStyleCnt="0"/>
      <dgm:spPr/>
    </dgm:pt>
    <dgm:pt modelId="{6B76990D-B8F5-4A43-AD6B-80C265C195FE}" type="pres">
      <dgm:prSet presAssocID="{812023F7-0D98-4D38-B9BD-BB7F410D7069}" presName="thickLine" presStyleLbl="alignNode1" presStyleIdx="2" presStyleCnt="8"/>
      <dgm:spPr/>
    </dgm:pt>
    <dgm:pt modelId="{E3D5163C-327C-423F-B83E-9C4427CAD20E}" type="pres">
      <dgm:prSet presAssocID="{812023F7-0D98-4D38-B9BD-BB7F410D7069}" presName="horz1" presStyleCnt="0"/>
      <dgm:spPr/>
    </dgm:pt>
    <dgm:pt modelId="{704D4FA9-BD9D-44AA-8AC5-E51B1FEF7D95}" type="pres">
      <dgm:prSet presAssocID="{812023F7-0D98-4D38-B9BD-BB7F410D7069}" presName="tx1" presStyleLbl="revTx" presStyleIdx="2" presStyleCnt="8"/>
      <dgm:spPr/>
    </dgm:pt>
    <dgm:pt modelId="{8B116455-CA43-451E-8CD8-0891C7F0095E}" type="pres">
      <dgm:prSet presAssocID="{812023F7-0D98-4D38-B9BD-BB7F410D7069}" presName="vert1" presStyleCnt="0"/>
      <dgm:spPr/>
    </dgm:pt>
    <dgm:pt modelId="{B5C2DDC9-62DC-4219-9817-8E248EF846E2}" type="pres">
      <dgm:prSet presAssocID="{603A73A4-4580-414D-AC06-0432E07713F2}" presName="thickLine" presStyleLbl="alignNode1" presStyleIdx="3" presStyleCnt="8"/>
      <dgm:spPr/>
    </dgm:pt>
    <dgm:pt modelId="{DF340B97-C7EF-4386-9966-77DCCE8952D8}" type="pres">
      <dgm:prSet presAssocID="{603A73A4-4580-414D-AC06-0432E07713F2}" presName="horz1" presStyleCnt="0"/>
      <dgm:spPr/>
    </dgm:pt>
    <dgm:pt modelId="{C27A92FB-AC3A-4B80-8E0C-8F73C82BE3E3}" type="pres">
      <dgm:prSet presAssocID="{603A73A4-4580-414D-AC06-0432E07713F2}" presName="tx1" presStyleLbl="revTx" presStyleIdx="3" presStyleCnt="8"/>
      <dgm:spPr/>
    </dgm:pt>
    <dgm:pt modelId="{7C7D1373-1381-4F38-A9BF-4BFDDE554769}" type="pres">
      <dgm:prSet presAssocID="{603A73A4-4580-414D-AC06-0432E07713F2}" presName="vert1" presStyleCnt="0"/>
      <dgm:spPr/>
    </dgm:pt>
    <dgm:pt modelId="{06470029-F34E-49B8-8147-8D54D73BB267}" type="pres">
      <dgm:prSet presAssocID="{41B0CF1F-BEAC-4851-A525-7614C54EEB9B}" presName="thickLine" presStyleLbl="alignNode1" presStyleIdx="4" presStyleCnt="8"/>
      <dgm:spPr/>
    </dgm:pt>
    <dgm:pt modelId="{E4C6101E-1336-45AD-A97B-B4332409910D}" type="pres">
      <dgm:prSet presAssocID="{41B0CF1F-BEAC-4851-A525-7614C54EEB9B}" presName="horz1" presStyleCnt="0"/>
      <dgm:spPr/>
    </dgm:pt>
    <dgm:pt modelId="{B161AD74-29D4-4805-97FF-C49F97B3859C}" type="pres">
      <dgm:prSet presAssocID="{41B0CF1F-BEAC-4851-A525-7614C54EEB9B}" presName="tx1" presStyleLbl="revTx" presStyleIdx="4" presStyleCnt="8"/>
      <dgm:spPr/>
    </dgm:pt>
    <dgm:pt modelId="{640FD85D-4024-4F3D-A3A6-25DCEE659C5E}" type="pres">
      <dgm:prSet presAssocID="{41B0CF1F-BEAC-4851-A525-7614C54EEB9B}" presName="vert1" presStyleCnt="0"/>
      <dgm:spPr/>
    </dgm:pt>
    <dgm:pt modelId="{26F0A657-D207-4772-A51B-3F1CBC0300C8}" type="pres">
      <dgm:prSet presAssocID="{10CC9519-C008-4DA8-955D-E685189A5FB0}" presName="thickLine" presStyleLbl="alignNode1" presStyleIdx="5" presStyleCnt="8"/>
      <dgm:spPr/>
    </dgm:pt>
    <dgm:pt modelId="{ED71D0DE-8D11-4C6E-A832-F0D619AD7BC6}" type="pres">
      <dgm:prSet presAssocID="{10CC9519-C008-4DA8-955D-E685189A5FB0}" presName="horz1" presStyleCnt="0"/>
      <dgm:spPr/>
    </dgm:pt>
    <dgm:pt modelId="{AA68033A-CFA0-45CE-A98E-4C5B1856C4D4}" type="pres">
      <dgm:prSet presAssocID="{10CC9519-C008-4DA8-955D-E685189A5FB0}" presName="tx1" presStyleLbl="revTx" presStyleIdx="5" presStyleCnt="8"/>
      <dgm:spPr/>
    </dgm:pt>
    <dgm:pt modelId="{D8550035-D717-4F50-8B9D-A9D2F89C7372}" type="pres">
      <dgm:prSet presAssocID="{10CC9519-C008-4DA8-955D-E685189A5FB0}" presName="vert1" presStyleCnt="0"/>
      <dgm:spPr/>
    </dgm:pt>
    <dgm:pt modelId="{57A14011-3CC0-4D78-AB65-7C850FD9A875}" type="pres">
      <dgm:prSet presAssocID="{97BF3758-8484-495D-AC33-062D6DB6728B}" presName="thickLine" presStyleLbl="alignNode1" presStyleIdx="6" presStyleCnt="8"/>
      <dgm:spPr/>
    </dgm:pt>
    <dgm:pt modelId="{44AFD12D-9136-4C4A-9811-1E28270039B6}" type="pres">
      <dgm:prSet presAssocID="{97BF3758-8484-495D-AC33-062D6DB6728B}" presName="horz1" presStyleCnt="0"/>
      <dgm:spPr/>
    </dgm:pt>
    <dgm:pt modelId="{958CB13B-0E3F-4B1B-8694-1423B1EDA737}" type="pres">
      <dgm:prSet presAssocID="{97BF3758-8484-495D-AC33-062D6DB6728B}" presName="tx1" presStyleLbl="revTx" presStyleIdx="6" presStyleCnt="8"/>
      <dgm:spPr/>
    </dgm:pt>
    <dgm:pt modelId="{4B3BB29A-7BE4-4800-A667-6F4B0F06AA20}" type="pres">
      <dgm:prSet presAssocID="{97BF3758-8484-495D-AC33-062D6DB6728B}" presName="vert1" presStyleCnt="0"/>
      <dgm:spPr/>
    </dgm:pt>
    <dgm:pt modelId="{599776B8-9F0F-459C-936A-012FC49BBFDD}" type="pres">
      <dgm:prSet presAssocID="{EE158680-EACC-4877-B162-EFA1D77F7ED7}" presName="thickLine" presStyleLbl="alignNode1" presStyleIdx="7" presStyleCnt="8"/>
      <dgm:spPr/>
    </dgm:pt>
    <dgm:pt modelId="{0307C61D-E35B-424B-8D91-2550E70A21E2}" type="pres">
      <dgm:prSet presAssocID="{EE158680-EACC-4877-B162-EFA1D77F7ED7}" presName="horz1" presStyleCnt="0"/>
      <dgm:spPr/>
    </dgm:pt>
    <dgm:pt modelId="{EA61E8EE-DAEB-456E-A43F-9271A911B01D}" type="pres">
      <dgm:prSet presAssocID="{EE158680-EACC-4877-B162-EFA1D77F7ED7}" presName="tx1" presStyleLbl="revTx" presStyleIdx="7" presStyleCnt="8"/>
      <dgm:spPr/>
    </dgm:pt>
    <dgm:pt modelId="{0F759C9F-E63E-4746-9A01-F49F9382CC72}" type="pres">
      <dgm:prSet presAssocID="{EE158680-EACC-4877-B162-EFA1D77F7ED7}" presName="vert1" presStyleCnt="0"/>
      <dgm:spPr/>
    </dgm:pt>
  </dgm:ptLst>
  <dgm:cxnLst>
    <dgm:cxn modelId="{6A337501-4682-4EEC-837E-C9570FFDEC57}" type="presOf" srcId="{EE158680-EACC-4877-B162-EFA1D77F7ED7}" destId="{EA61E8EE-DAEB-456E-A43F-9271A911B01D}" srcOrd="0" destOrd="0" presId="urn:microsoft.com/office/officeart/2008/layout/LinedList"/>
    <dgm:cxn modelId="{3AA0E108-0E5A-4267-837F-DA70D890B9F7}" srcId="{E2AE110D-8EE4-47EB-8148-CFA81E635786}" destId="{09D1ADDB-1DBA-462C-82E5-40B19A615152}" srcOrd="0" destOrd="0" parTransId="{8C64457B-ED69-48E9-A12B-F9A8F4189A95}" sibTransId="{F78E1C3C-DFC9-429E-BEE4-633A1CDB89C1}"/>
    <dgm:cxn modelId="{CC089A13-9DA5-4BB3-9110-C70BD61E03E5}" srcId="{E2AE110D-8EE4-47EB-8148-CFA81E635786}" destId="{FC346B5D-F6CE-4C08-A177-CBA4F6832690}" srcOrd="1" destOrd="0" parTransId="{EA206908-AA02-4D72-8EF5-9A6C942D94E5}" sibTransId="{12B09140-FD4E-4586-B44D-64CBC3F3E519}"/>
    <dgm:cxn modelId="{5454D518-3E0A-4C44-870F-0C1D38B30AB1}" type="presOf" srcId="{FC346B5D-F6CE-4C08-A177-CBA4F6832690}" destId="{F4DBD20D-7DDB-4CAB-9C1E-0AC852E4E456}" srcOrd="0" destOrd="0" presId="urn:microsoft.com/office/officeart/2008/layout/LinedList"/>
    <dgm:cxn modelId="{325AAC1F-A992-4123-A81A-B4BBE4D2B2E0}" type="presOf" srcId="{97BF3758-8484-495D-AC33-062D6DB6728B}" destId="{958CB13B-0E3F-4B1B-8694-1423B1EDA737}" srcOrd="0" destOrd="0" presId="urn:microsoft.com/office/officeart/2008/layout/LinedList"/>
    <dgm:cxn modelId="{E6F91920-DA7E-477E-BE3A-97C3B11C288F}" srcId="{E2AE110D-8EE4-47EB-8148-CFA81E635786}" destId="{EE158680-EACC-4877-B162-EFA1D77F7ED7}" srcOrd="7" destOrd="0" parTransId="{6CE6C94A-6989-4DA8-AD60-16A1FB1E8F3A}" sibTransId="{FDC3CA6A-8003-45C0-917A-0104029FFB0B}"/>
    <dgm:cxn modelId="{6B740927-8538-4DB4-8040-B23FF914E692}" type="presOf" srcId="{812023F7-0D98-4D38-B9BD-BB7F410D7069}" destId="{704D4FA9-BD9D-44AA-8AC5-E51B1FEF7D95}" srcOrd="0" destOrd="0" presId="urn:microsoft.com/office/officeart/2008/layout/LinedList"/>
    <dgm:cxn modelId="{F8CD622A-E345-4068-945A-76388B3055BF}" type="presOf" srcId="{41B0CF1F-BEAC-4851-A525-7614C54EEB9B}" destId="{B161AD74-29D4-4805-97FF-C49F97B3859C}" srcOrd="0" destOrd="0" presId="urn:microsoft.com/office/officeart/2008/layout/LinedList"/>
    <dgm:cxn modelId="{5BF8F332-0338-4462-99C1-1FFB15B1E1D0}" type="presOf" srcId="{09D1ADDB-1DBA-462C-82E5-40B19A615152}" destId="{FE23873B-DA0E-481B-9361-F46EDABCFC89}" srcOrd="0" destOrd="0" presId="urn:microsoft.com/office/officeart/2008/layout/LinedList"/>
    <dgm:cxn modelId="{74ECD764-D94D-46C7-BB46-3885CB0FB09F}" srcId="{E2AE110D-8EE4-47EB-8148-CFA81E635786}" destId="{41B0CF1F-BEAC-4851-A525-7614C54EEB9B}" srcOrd="4" destOrd="0" parTransId="{5C18D08E-8B3F-4454-A1CC-5592C30BD618}" sibTransId="{5FD0F3E7-918B-4F85-A22B-9A8096E4CE91}"/>
    <dgm:cxn modelId="{131AA94D-585B-4270-B2E1-D67CFA5F2167}" type="presOf" srcId="{603A73A4-4580-414D-AC06-0432E07713F2}" destId="{C27A92FB-AC3A-4B80-8E0C-8F73C82BE3E3}" srcOrd="0" destOrd="0" presId="urn:microsoft.com/office/officeart/2008/layout/LinedList"/>
    <dgm:cxn modelId="{4567A78D-BB86-4458-92C6-26339984966A}" srcId="{E2AE110D-8EE4-47EB-8148-CFA81E635786}" destId="{812023F7-0D98-4D38-B9BD-BB7F410D7069}" srcOrd="2" destOrd="0" parTransId="{001C3151-345C-4B71-AE0B-EFA20FF543B9}" sibTransId="{370D82C9-4A2F-4DC7-9C79-AD2935C3D243}"/>
    <dgm:cxn modelId="{00F371AB-CD7E-415A-9B83-C675451C1638}" type="presOf" srcId="{E2AE110D-8EE4-47EB-8148-CFA81E635786}" destId="{711DEAC8-5BD6-416E-B14B-A76A0BA4793C}" srcOrd="0" destOrd="0" presId="urn:microsoft.com/office/officeart/2008/layout/LinedList"/>
    <dgm:cxn modelId="{1D283EAD-BB8F-453B-BD1A-6088E5EA882C}" type="presOf" srcId="{10CC9519-C008-4DA8-955D-E685189A5FB0}" destId="{AA68033A-CFA0-45CE-A98E-4C5B1856C4D4}" srcOrd="0" destOrd="0" presId="urn:microsoft.com/office/officeart/2008/layout/LinedList"/>
    <dgm:cxn modelId="{CDE8CABD-81C8-4ADC-9B23-3ED98DF130A8}" srcId="{E2AE110D-8EE4-47EB-8148-CFA81E635786}" destId="{97BF3758-8484-495D-AC33-062D6DB6728B}" srcOrd="6" destOrd="0" parTransId="{34B74D61-EBC1-48FD-B2B8-3C056ADA37DA}" sibTransId="{C4053412-4C4C-4BD6-BA34-758B25D00246}"/>
    <dgm:cxn modelId="{747B4AD9-1DEF-475B-99EA-322CE883C752}" srcId="{E2AE110D-8EE4-47EB-8148-CFA81E635786}" destId="{603A73A4-4580-414D-AC06-0432E07713F2}" srcOrd="3" destOrd="0" parTransId="{D29A4999-BCC5-4D39-93B9-9E508D0A84B1}" sibTransId="{13919CEC-D67A-4C21-84BD-18741409B3C6}"/>
    <dgm:cxn modelId="{A70A8AF5-F000-4A29-A619-FAE840968BB2}" srcId="{E2AE110D-8EE4-47EB-8148-CFA81E635786}" destId="{10CC9519-C008-4DA8-955D-E685189A5FB0}" srcOrd="5" destOrd="0" parTransId="{DFD8C5A6-7C4F-4B82-AF23-F2DA68374E4F}" sibTransId="{CCE525F8-F52A-4B5E-BB53-53ECCF8793CE}"/>
    <dgm:cxn modelId="{6DA2B6B3-612D-4894-9BC6-BF9648DF854B}" type="presParOf" srcId="{711DEAC8-5BD6-416E-B14B-A76A0BA4793C}" destId="{AF364D8A-A1C2-48ED-A4F4-C013210D21C7}" srcOrd="0" destOrd="0" presId="urn:microsoft.com/office/officeart/2008/layout/LinedList"/>
    <dgm:cxn modelId="{93B946CC-F7FF-47F5-8B60-B52F1EA39455}" type="presParOf" srcId="{711DEAC8-5BD6-416E-B14B-A76A0BA4793C}" destId="{83066B83-82D7-4182-BB91-626F95C1F9D4}" srcOrd="1" destOrd="0" presId="urn:microsoft.com/office/officeart/2008/layout/LinedList"/>
    <dgm:cxn modelId="{87B2AD7E-100B-41D2-B141-93EF261F179A}" type="presParOf" srcId="{83066B83-82D7-4182-BB91-626F95C1F9D4}" destId="{FE23873B-DA0E-481B-9361-F46EDABCFC89}" srcOrd="0" destOrd="0" presId="urn:microsoft.com/office/officeart/2008/layout/LinedList"/>
    <dgm:cxn modelId="{E0A9F864-9701-4AF8-8236-CE50EAB69BD7}" type="presParOf" srcId="{83066B83-82D7-4182-BB91-626F95C1F9D4}" destId="{09A7ABC9-9A12-463D-87AA-C3632E9030CF}" srcOrd="1" destOrd="0" presId="urn:microsoft.com/office/officeart/2008/layout/LinedList"/>
    <dgm:cxn modelId="{42686CDB-22F9-4820-A4E6-CC52E1AFD9E4}" type="presParOf" srcId="{711DEAC8-5BD6-416E-B14B-A76A0BA4793C}" destId="{77206D87-86BD-41D0-BC78-3901E0C5C7C1}" srcOrd="2" destOrd="0" presId="urn:microsoft.com/office/officeart/2008/layout/LinedList"/>
    <dgm:cxn modelId="{DBBCB51C-7085-4039-864E-88C320B251D2}" type="presParOf" srcId="{711DEAC8-5BD6-416E-B14B-A76A0BA4793C}" destId="{ACC27415-F135-4DC2-B34B-C443EA2CCC45}" srcOrd="3" destOrd="0" presId="urn:microsoft.com/office/officeart/2008/layout/LinedList"/>
    <dgm:cxn modelId="{1E1C3015-6D40-4181-9993-23B831EEE62F}" type="presParOf" srcId="{ACC27415-F135-4DC2-B34B-C443EA2CCC45}" destId="{F4DBD20D-7DDB-4CAB-9C1E-0AC852E4E456}" srcOrd="0" destOrd="0" presId="urn:microsoft.com/office/officeart/2008/layout/LinedList"/>
    <dgm:cxn modelId="{EDB6E540-532B-472D-9D35-89768037A48A}" type="presParOf" srcId="{ACC27415-F135-4DC2-B34B-C443EA2CCC45}" destId="{9558A5C2-78EB-4209-BEE1-19E4CE5F0D6A}" srcOrd="1" destOrd="0" presId="urn:microsoft.com/office/officeart/2008/layout/LinedList"/>
    <dgm:cxn modelId="{8C9BFB0B-98B3-4F5B-97CC-0DFAB224F6ED}" type="presParOf" srcId="{711DEAC8-5BD6-416E-B14B-A76A0BA4793C}" destId="{6B76990D-B8F5-4A43-AD6B-80C265C195FE}" srcOrd="4" destOrd="0" presId="urn:microsoft.com/office/officeart/2008/layout/LinedList"/>
    <dgm:cxn modelId="{DA3F4818-0901-409A-B44C-C8202C36263B}" type="presParOf" srcId="{711DEAC8-5BD6-416E-B14B-A76A0BA4793C}" destId="{E3D5163C-327C-423F-B83E-9C4427CAD20E}" srcOrd="5" destOrd="0" presId="urn:microsoft.com/office/officeart/2008/layout/LinedList"/>
    <dgm:cxn modelId="{D6EDAFC5-DCEC-4FEB-B065-3C2BC1A2AA14}" type="presParOf" srcId="{E3D5163C-327C-423F-B83E-9C4427CAD20E}" destId="{704D4FA9-BD9D-44AA-8AC5-E51B1FEF7D95}" srcOrd="0" destOrd="0" presId="urn:microsoft.com/office/officeart/2008/layout/LinedList"/>
    <dgm:cxn modelId="{63047246-3BE5-4084-ADA7-18A2EFDEC554}" type="presParOf" srcId="{E3D5163C-327C-423F-B83E-9C4427CAD20E}" destId="{8B116455-CA43-451E-8CD8-0891C7F0095E}" srcOrd="1" destOrd="0" presId="urn:microsoft.com/office/officeart/2008/layout/LinedList"/>
    <dgm:cxn modelId="{96DDBE5B-EFBB-4597-B00B-EC9099C42A83}" type="presParOf" srcId="{711DEAC8-5BD6-416E-B14B-A76A0BA4793C}" destId="{B5C2DDC9-62DC-4219-9817-8E248EF846E2}" srcOrd="6" destOrd="0" presId="urn:microsoft.com/office/officeart/2008/layout/LinedList"/>
    <dgm:cxn modelId="{4F808D73-C84E-46D1-8585-D62B60658321}" type="presParOf" srcId="{711DEAC8-5BD6-416E-B14B-A76A0BA4793C}" destId="{DF340B97-C7EF-4386-9966-77DCCE8952D8}" srcOrd="7" destOrd="0" presId="urn:microsoft.com/office/officeart/2008/layout/LinedList"/>
    <dgm:cxn modelId="{E739B375-A0FE-4441-AD95-270D10008D7A}" type="presParOf" srcId="{DF340B97-C7EF-4386-9966-77DCCE8952D8}" destId="{C27A92FB-AC3A-4B80-8E0C-8F73C82BE3E3}" srcOrd="0" destOrd="0" presId="urn:microsoft.com/office/officeart/2008/layout/LinedList"/>
    <dgm:cxn modelId="{FA62D79B-3396-4F79-ACA7-A021F2431605}" type="presParOf" srcId="{DF340B97-C7EF-4386-9966-77DCCE8952D8}" destId="{7C7D1373-1381-4F38-A9BF-4BFDDE554769}" srcOrd="1" destOrd="0" presId="urn:microsoft.com/office/officeart/2008/layout/LinedList"/>
    <dgm:cxn modelId="{BE70B848-278C-49ED-9C69-BDCE144CF729}" type="presParOf" srcId="{711DEAC8-5BD6-416E-B14B-A76A0BA4793C}" destId="{06470029-F34E-49B8-8147-8D54D73BB267}" srcOrd="8" destOrd="0" presId="urn:microsoft.com/office/officeart/2008/layout/LinedList"/>
    <dgm:cxn modelId="{0863DB6C-C8C4-4288-A792-82125687A568}" type="presParOf" srcId="{711DEAC8-5BD6-416E-B14B-A76A0BA4793C}" destId="{E4C6101E-1336-45AD-A97B-B4332409910D}" srcOrd="9" destOrd="0" presId="urn:microsoft.com/office/officeart/2008/layout/LinedList"/>
    <dgm:cxn modelId="{DC08B623-E5CE-47FD-B602-BB2D13D99D16}" type="presParOf" srcId="{E4C6101E-1336-45AD-A97B-B4332409910D}" destId="{B161AD74-29D4-4805-97FF-C49F97B3859C}" srcOrd="0" destOrd="0" presId="urn:microsoft.com/office/officeart/2008/layout/LinedList"/>
    <dgm:cxn modelId="{FC6C04E3-6DDD-484C-BD60-A60DD00BB47C}" type="presParOf" srcId="{E4C6101E-1336-45AD-A97B-B4332409910D}" destId="{640FD85D-4024-4F3D-A3A6-25DCEE659C5E}" srcOrd="1" destOrd="0" presId="urn:microsoft.com/office/officeart/2008/layout/LinedList"/>
    <dgm:cxn modelId="{7268295E-2E15-4730-BBF5-AF39255CA054}" type="presParOf" srcId="{711DEAC8-5BD6-416E-B14B-A76A0BA4793C}" destId="{26F0A657-D207-4772-A51B-3F1CBC0300C8}" srcOrd="10" destOrd="0" presId="urn:microsoft.com/office/officeart/2008/layout/LinedList"/>
    <dgm:cxn modelId="{55446E21-822E-4880-BAF1-CCAF85C5AFFB}" type="presParOf" srcId="{711DEAC8-5BD6-416E-B14B-A76A0BA4793C}" destId="{ED71D0DE-8D11-4C6E-A832-F0D619AD7BC6}" srcOrd="11" destOrd="0" presId="urn:microsoft.com/office/officeart/2008/layout/LinedList"/>
    <dgm:cxn modelId="{BEEF7923-FB8D-444A-B5A8-13214D150201}" type="presParOf" srcId="{ED71D0DE-8D11-4C6E-A832-F0D619AD7BC6}" destId="{AA68033A-CFA0-45CE-A98E-4C5B1856C4D4}" srcOrd="0" destOrd="0" presId="urn:microsoft.com/office/officeart/2008/layout/LinedList"/>
    <dgm:cxn modelId="{F7F3A230-EFBC-4DE8-AD89-67F3B694A12F}" type="presParOf" srcId="{ED71D0DE-8D11-4C6E-A832-F0D619AD7BC6}" destId="{D8550035-D717-4F50-8B9D-A9D2F89C7372}" srcOrd="1" destOrd="0" presId="urn:microsoft.com/office/officeart/2008/layout/LinedList"/>
    <dgm:cxn modelId="{3AFA4A76-E2EB-4F11-94F6-285996D2DF24}" type="presParOf" srcId="{711DEAC8-5BD6-416E-B14B-A76A0BA4793C}" destId="{57A14011-3CC0-4D78-AB65-7C850FD9A875}" srcOrd="12" destOrd="0" presId="urn:microsoft.com/office/officeart/2008/layout/LinedList"/>
    <dgm:cxn modelId="{24920C60-07DC-4A7A-8418-E4956B95808E}" type="presParOf" srcId="{711DEAC8-5BD6-416E-B14B-A76A0BA4793C}" destId="{44AFD12D-9136-4C4A-9811-1E28270039B6}" srcOrd="13" destOrd="0" presId="urn:microsoft.com/office/officeart/2008/layout/LinedList"/>
    <dgm:cxn modelId="{F0810041-AE4B-4863-8178-3C7894D7C795}" type="presParOf" srcId="{44AFD12D-9136-4C4A-9811-1E28270039B6}" destId="{958CB13B-0E3F-4B1B-8694-1423B1EDA737}" srcOrd="0" destOrd="0" presId="urn:microsoft.com/office/officeart/2008/layout/LinedList"/>
    <dgm:cxn modelId="{D1297AD8-3425-48A6-BFC7-F4E09C9004E6}" type="presParOf" srcId="{44AFD12D-9136-4C4A-9811-1E28270039B6}" destId="{4B3BB29A-7BE4-4800-A667-6F4B0F06AA20}" srcOrd="1" destOrd="0" presId="urn:microsoft.com/office/officeart/2008/layout/LinedList"/>
    <dgm:cxn modelId="{5DFC076F-7EEF-448C-8A80-5FA790EECE5E}" type="presParOf" srcId="{711DEAC8-5BD6-416E-B14B-A76A0BA4793C}" destId="{599776B8-9F0F-459C-936A-012FC49BBFDD}" srcOrd="14" destOrd="0" presId="urn:microsoft.com/office/officeart/2008/layout/LinedList"/>
    <dgm:cxn modelId="{D5E8C760-FD75-4CA8-AC83-4CEDFF25B816}" type="presParOf" srcId="{711DEAC8-5BD6-416E-B14B-A76A0BA4793C}" destId="{0307C61D-E35B-424B-8D91-2550E70A21E2}" srcOrd="15" destOrd="0" presId="urn:microsoft.com/office/officeart/2008/layout/LinedList"/>
    <dgm:cxn modelId="{1B608757-A4DE-4984-A668-12E4343E8719}" type="presParOf" srcId="{0307C61D-E35B-424B-8D91-2550E70A21E2}" destId="{EA61E8EE-DAEB-456E-A43F-9271A911B01D}" srcOrd="0" destOrd="0" presId="urn:microsoft.com/office/officeart/2008/layout/LinedList"/>
    <dgm:cxn modelId="{45FB6E12-1AE4-48EC-A698-5E529ADF981A}" type="presParOf" srcId="{0307C61D-E35B-424B-8D91-2550E70A21E2}" destId="{0F759C9F-E63E-4746-9A01-F49F9382CC7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64D8A-A1C2-48ED-A4F4-C013210D21C7}">
      <dsp:nvSpPr>
        <dsp:cNvPr id="0" name=""/>
        <dsp:cNvSpPr/>
      </dsp:nvSpPr>
      <dsp:spPr>
        <a:xfrm>
          <a:off x="0" y="0"/>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23873B-DA0E-481B-9361-F46EDABCFC89}">
      <dsp:nvSpPr>
        <dsp:cNvPr id="0" name=""/>
        <dsp:cNvSpPr/>
      </dsp:nvSpPr>
      <dsp:spPr>
        <a:xfrm>
          <a:off x="0" y="0"/>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1853</a:t>
          </a:r>
          <a:r>
            <a:rPr lang="ja-JP" sz="1200" kern="1200" dirty="0"/>
            <a:t>年　オランダ南部のズンデルトで牧師の家に生まれ</a:t>
          </a:r>
          <a:r>
            <a:rPr lang="ja-JP" altLang="en-US" sz="1200" kern="1200" dirty="0"/>
            <a:t>る</a:t>
          </a:r>
          <a:endParaRPr lang="en-US" sz="1200" kern="1200" dirty="0"/>
        </a:p>
      </dsp:txBody>
      <dsp:txXfrm>
        <a:off x="0" y="0"/>
        <a:ext cx="5840361" cy="592670"/>
      </dsp:txXfrm>
    </dsp:sp>
    <dsp:sp modelId="{77206D87-86BD-41D0-BC78-3901E0C5C7C1}">
      <dsp:nvSpPr>
        <dsp:cNvPr id="0" name=""/>
        <dsp:cNvSpPr/>
      </dsp:nvSpPr>
      <dsp:spPr>
        <a:xfrm>
          <a:off x="0" y="592670"/>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DBD20D-7DDB-4CAB-9C1E-0AC852E4E456}">
      <dsp:nvSpPr>
        <dsp:cNvPr id="0" name=""/>
        <dsp:cNvSpPr/>
      </dsp:nvSpPr>
      <dsp:spPr>
        <a:xfrm>
          <a:off x="0" y="592670"/>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1857</a:t>
          </a:r>
          <a:r>
            <a:rPr lang="ja-JP" sz="1200" kern="1200"/>
            <a:t>年（</a:t>
          </a:r>
          <a:r>
            <a:rPr lang="en-US" sz="1200" kern="1200"/>
            <a:t>4</a:t>
          </a:r>
          <a:r>
            <a:rPr lang="ja-JP" sz="1200" kern="1200"/>
            <a:t>歳）弟、テオが生まれる</a:t>
          </a:r>
          <a:endParaRPr lang="en-US" sz="1200" kern="1200"/>
        </a:p>
      </dsp:txBody>
      <dsp:txXfrm>
        <a:off x="0" y="592670"/>
        <a:ext cx="5840361" cy="592670"/>
      </dsp:txXfrm>
    </dsp:sp>
    <dsp:sp modelId="{6B76990D-B8F5-4A43-AD6B-80C265C195FE}">
      <dsp:nvSpPr>
        <dsp:cNvPr id="0" name=""/>
        <dsp:cNvSpPr/>
      </dsp:nvSpPr>
      <dsp:spPr>
        <a:xfrm>
          <a:off x="0" y="1185341"/>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4D4FA9-BD9D-44AA-8AC5-E51B1FEF7D95}">
      <dsp:nvSpPr>
        <dsp:cNvPr id="0" name=""/>
        <dsp:cNvSpPr/>
      </dsp:nvSpPr>
      <dsp:spPr>
        <a:xfrm>
          <a:off x="0" y="1185341"/>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1869</a:t>
          </a:r>
          <a:r>
            <a:rPr lang="ja-JP" sz="1200" kern="1200"/>
            <a:t>年（</a:t>
          </a:r>
          <a:r>
            <a:rPr lang="en-US" sz="1200" kern="1200"/>
            <a:t>16</a:t>
          </a:r>
          <a:r>
            <a:rPr lang="ja-JP" sz="1200" kern="1200"/>
            <a:t>歳）ハーグのグーピル商会に勤務</a:t>
          </a:r>
          <a:endParaRPr lang="en-US" sz="1200" kern="1200"/>
        </a:p>
      </dsp:txBody>
      <dsp:txXfrm>
        <a:off x="0" y="1185341"/>
        <a:ext cx="5840361" cy="592670"/>
      </dsp:txXfrm>
    </dsp:sp>
    <dsp:sp modelId="{B5C2DDC9-62DC-4219-9817-8E248EF846E2}">
      <dsp:nvSpPr>
        <dsp:cNvPr id="0" name=""/>
        <dsp:cNvSpPr/>
      </dsp:nvSpPr>
      <dsp:spPr>
        <a:xfrm>
          <a:off x="0" y="1778011"/>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7A92FB-AC3A-4B80-8E0C-8F73C82BE3E3}">
      <dsp:nvSpPr>
        <dsp:cNvPr id="0" name=""/>
        <dsp:cNvSpPr/>
      </dsp:nvSpPr>
      <dsp:spPr>
        <a:xfrm>
          <a:off x="0" y="1778011"/>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1874</a:t>
          </a:r>
          <a:r>
            <a:rPr lang="ja-JP" sz="1200" kern="1200"/>
            <a:t>年（</a:t>
          </a:r>
          <a:r>
            <a:rPr lang="en-US" sz="1200" kern="1200"/>
            <a:t>21</a:t>
          </a:r>
          <a:r>
            <a:rPr lang="ja-JP" sz="1200" kern="1200"/>
            <a:t>歳）ウジェニー・ロワイエに結婚を申し込むが断られる</a:t>
          </a:r>
          <a:endParaRPr lang="en-US" sz="1200" kern="1200"/>
        </a:p>
      </dsp:txBody>
      <dsp:txXfrm>
        <a:off x="0" y="1778011"/>
        <a:ext cx="5840361" cy="592670"/>
      </dsp:txXfrm>
    </dsp:sp>
    <dsp:sp modelId="{06470029-F34E-49B8-8147-8D54D73BB267}">
      <dsp:nvSpPr>
        <dsp:cNvPr id="0" name=""/>
        <dsp:cNvSpPr/>
      </dsp:nvSpPr>
      <dsp:spPr>
        <a:xfrm>
          <a:off x="0" y="2370682"/>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61AD74-29D4-4805-97FF-C49F97B3859C}">
      <dsp:nvSpPr>
        <dsp:cNvPr id="0" name=""/>
        <dsp:cNvSpPr/>
      </dsp:nvSpPr>
      <dsp:spPr>
        <a:xfrm>
          <a:off x="0" y="2370682"/>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1876</a:t>
          </a:r>
          <a:r>
            <a:rPr lang="ja-JP" sz="1200" kern="1200"/>
            <a:t>年（</a:t>
          </a:r>
          <a:r>
            <a:rPr lang="en-US" sz="1200" kern="1200"/>
            <a:t>23</a:t>
          </a:r>
          <a:r>
            <a:rPr lang="ja-JP" sz="1200" kern="1200"/>
            <a:t>歳）グーピル商会をくびになる</a:t>
          </a:r>
          <a:endParaRPr lang="en-US" sz="1200" kern="1200"/>
        </a:p>
      </dsp:txBody>
      <dsp:txXfrm>
        <a:off x="0" y="2370682"/>
        <a:ext cx="5840361" cy="592670"/>
      </dsp:txXfrm>
    </dsp:sp>
    <dsp:sp modelId="{26F0A657-D207-4772-A51B-3F1CBC0300C8}">
      <dsp:nvSpPr>
        <dsp:cNvPr id="0" name=""/>
        <dsp:cNvSpPr/>
      </dsp:nvSpPr>
      <dsp:spPr>
        <a:xfrm>
          <a:off x="0" y="2963353"/>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68033A-CFA0-45CE-A98E-4C5B1856C4D4}">
      <dsp:nvSpPr>
        <dsp:cNvPr id="0" name=""/>
        <dsp:cNvSpPr/>
      </dsp:nvSpPr>
      <dsp:spPr>
        <a:xfrm>
          <a:off x="0" y="2963353"/>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1877</a:t>
          </a:r>
          <a:r>
            <a:rPr lang="ja-JP" sz="1200" kern="1200"/>
            <a:t>年（</a:t>
          </a:r>
          <a:r>
            <a:rPr lang="en-US" sz="1200" kern="1200"/>
            <a:t>24</a:t>
          </a:r>
          <a:r>
            <a:rPr lang="ja-JP" sz="1200" kern="1200"/>
            <a:t>歳）伝道師学校に入学する</a:t>
          </a:r>
          <a:endParaRPr lang="en-US" sz="1200" kern="1200"/>
        </a:p>
      </dsp:txBody>
      <dsp:txXfrm>
        <a:off x="0" y="2963353"/>
        <a:ext cx="5840361" cy="592670"/>
      </dsp:txXfrm>
    </dsp:sp>
    <dsp:sp modelId="{57A14011-3CC0-4D78-AB65-7C850FD9A875}">
      <dsp:nvSpPr>
        <dsp:cNvPr id="0" name=""/>
        <dsp:cNvSpPr/>
      </dsp:nvSpPr>
      <dsp:spPr>
        <a:xfrm>
          <a:off x="0" y="3556023"/>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8CB13B-0E3F-4B1B-8694-1423B1EDA737}">
      <dsp:nvSpPr>
        <dsp:cNvPr id="0" name=""/>
        <dsp:cNvSpPr/>
      </dsp:nvSpPr>
      <dsp:spPr>
        <a:xfrm>
          <a:off x="0" y="3556023"/>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1878</a:t>
          </a:r>
          <a:r>
            <a:rPr lang="ja-JP" sz="1200" kern="1200"/>
            <a:t>年（</a:t>
          </a:r>
          <a:r>
            <a:rPr lang="en-US" sz="1200" kern="1200"/>
            <a:t>25</a:t>
          </a:r>
          <a:r>
            <a:rPr lang="ja-JP" sz="1200" kern="1200"/>
            <a:t>歳）伝道師の試験をあきらめ、ベルギーのボルナージュの炭鉱町で伝道活動開始</a:t>
          </a:r>
          <a:endParaRPr lang="en-US" sz="1200" kern="1200"/>
        </a:p>
      </dsp:txBody>
      <dsp:txXfrm>
        <a:off x="0" y="3556023"/>
        <a:ext cx="5840361" cy="592670"/>
      </dsp:txXfrm>
    </dsp:sp>
    <dsp:sp modelId="{599776B8-9F0F-459C-936A-012FC49BBFDD}">
      <dsp:nvSpPr>
        <dsp:cNvPr id="0" name=""/>
        <dsp:cNvSpPr/>
      </dsp:nvSpPr>
      <dsp:spPr>
        <a:xfrm>
          <a:off x="0" y="4148694"/>
          <a:ext cx="584036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61E8EE-DAEB-456E-A43F-9271A911B01D}">
      <dsp:nvSpPr>
        <dsp:cNvPr id="0" name=""/>
        <dsp:cNvSpPr/>
      </dsp:nvSpPr>
      <dsp:spPr>
        <a:xfrm>
          <a:off x="0" y="4148694"/>
          <a:ext cx="5840361" cy="59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1879</a:t>
          </a:r>
          <a:r>
            <a:rPr lang="ja-JP" sz="1200" kern="1200"/>
            <a:t>年（</a:t>
          </a:r>
          <a:r>
            <a:rPr lang="en-US" sz="1200" kern="1200"/>
            <a:t>26</a:t>
          </a:r>
          <a:r>
            <a:rPr lang="ja-JP" sz="1200" kern="1200"/>
            <a:t>歳）教会から伝道活動を禁止される</a:t>
          </a:r>
          <a:endParaRPr lang="en-US" sz="1200" kern="1200"/>
        </a:p>
      </dsp:txBody>
      <dsp:txXfrm>
        <a:off x="0" y="4148694"/>
        <a:ext cx="5840361" cy="59267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82FE1FE6-CF48-482E-93DF-A9265AAE0837}" type="datetimeFigureOut">
              <a:rPr kumimoji="1" lang="ja-JP" altLang="en-US" smtClean="0"/>
              <a:t>2026/7/7</a:t>
            </a:fld>
            <a:endParaRPr kumimoji="1" lang="ja-JP" altLang="en-US"/>
          </a:p>
        </p:txBody>
      </p:sp>
      <p:sp>
        <p:nvSpPr>
          <p:cNvPr id="4" name="スライド イメージ プレースホルダー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8975" y="4822825"/>
            <a:ext cx="5510213" cy="39449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8650"/>
            <a:ext cx="2984500" cy="50165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2075" y="9518650"/>
            <a:ext cx="2984500" cy="501650"/>
          </a:xfrm>
          <a:prstGeom prst="rect">
            <a:avLst/>
          </a:prstGeom>
        </p:spPr>
        <p:txBody>
          <a:bodyPr vert="horz" lIns="91440" tIns="45720" rIns="91440" bIns="45720" rtlCol="0" anchor="b"/>
          <a:lstStyle>
            <a:lvl1pPr algn="r">
              <a:defRPr sz="1200"/>
            </a:lvl1pPr>
          </a:lstStyle>
          <a:p>
            <a:fld id="{E6E8B93B-AFCE-4B9B-9146-E761637B5CEC}" type="slidenum">
              <a:rPr kumimoji="1" lang="ja-JP" altLang="en-US" smtClean="0"/>
              <a:t>‹#›</a:t>
            </a:fld>
            <a:endParaRPr kumimoji="1" lang="ja-JP" altLang="en-US"/>
          </a:p>
        </p:txBody>
      </p:sp>
    </p:spTree>
    <p:extLst>
      <p:ext uri="{BB962C8B-B14F-4D97-AF65-F5344CB8AC3E}">
        <p14:creationId xmlns:p14="http://schemas.microsoft.com/office/powerpoint/2010/main" val="27526243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２０世紀最大の画家と呼ばれるパブロピカソが「これ以上の絵は誰にも描けない」と絶賛した壁画がある。スペインはカンタブリア州のサンティアナ・デル・マル金鉱にひっそりとただずむ「アルタミラ洞窟」の壁画だ。約１万８０００年前、旧石器時代のクロマニヨン人によって描かれたものである。</a:t>
            </a:r>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a:t>
            </a:fld>
            <a:endParaRPr kumimoji="1" lang="ja-JP" altLang="en-US"/>
          </a:p>
        </p:txBody>
      </p:sp>
    </p:spTree>
    <p:extLst>
      <p:ext uri="{BB962C8B-B14F-4D97-AF65-F5344CB8AC3E}">
        <p14:creationId xmlns:p14="http://schemas.microsoft.com/office/powerpoint/2010/main" val="282848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レオナルド・ダ・ヴィンチは、ルネサンスを代表する「万能の天才」です。絵画だけでなく科学や発明にも取り組み、</a:t>
            </a:r>
            <a:r>
              <a:rPr kumimoji="1" lang="en-US" altLang="ja-JP" dirty="0"/>
              <a:t>《</a:t>
            </a:r>
            <a:r>
              <a:rPr kumimoji="1" lang="ja-JP" altLang="en-US" dirty="0"/>
              <a:t>モナ・リザ</a:t>
            </a:r>
            <a:r>
              <a:rPr kumimoji="1" lang="en-US" altLang="ja-JP" dirty="0"/>
              <a:t>》</a:t>
            </a:r>
            <a:r>
              <a:rPr kumimoji="1" lang="ja-JP" altLang="en-US" dirty="0"/>
              <a:t>や</a:t>
            </a:r>
            <a:r>
              <a:rPr kumimoji="1" lang="en-US" altLang="ja-JP" dirty="0"/>
              <a:t>《</a:t>
            </a:r>
            <a:r>
              <a:rPr kumimoji="1" lang="ja-JP" altLang="en-US" dirty="0"/>
              <a:t>最後の晩餐</a:t>
            </a:r>
            <a:r>
              <a:rPr kumimoji="1" lang="en-US" altLang="ja-JP" dirty="0"/>
              <a:t>》</a:t>
            </a:r>
            <a:r>
              <a:rPr kumimoji="1" lang="ja-JP" altLang="en-US" dirty="0"/>
              <a:t>など、美術史に残る名作を生み出しました。</a:t>
            </a:r>
            <a:br>
              <a:rPr kumimoji="1" lang="en-US" altLang="ja-JP" dirty="0"/>
            </a:br>
            <a:r>
              <a:rPr kumimoji="1" lang="ja-JP" altLang="en-US" dirty="0"/>
              <a:t>「モナリザは、レオナルド・ダ・ヴィンチが描いた世界で最も有名な肖像画。見る人によって表情が違って見える</a:t>
            </a:r>
            <a:r>
              <a:rPr kumimoji="1" lang="en-US" altLang="ja-JP" dirty="0"/>
              <a:t>『</a:t>
            </a:r>
            <a:r>
              <a:rPr kumimoji="1" lang="ja-JP" altLang="en-US" dirty="0"/>
              <a:t>謎の微笑み</a:t>
            </a:r>
            <a:r>
              <a:rPr kumimoji="1" lang="en-US" altLang="ja-JP" dirty="0"/>
              <a:t>』</a:t>
            </a:r>
            <a:r>
              <a:rPr kumimoji="1" lang="ja-JP" altLang="en-US" dirty="0"/>
              <a:t>と、ぼかしを生かした繊細な表現が大きな特徴です。」</a:t>
            </a:r>
            <a:br>
              <a:rPr kumimoji="1" lang="en-US" altLang="ja-JP" dirty="0"/>
            </a:br>
            <a:br>
              <a:rPr kumimoji="1" lang="en-US" altLang="ja-JP" dirty="0"/>
            </a:br>
            <a:r>
              <a:rPr kumimoji="1" lang="en-US" altLang="ja-JP" dirty="0"/>
              <a:t>《</a:t>
            </a:r>
            <a:r>
              <a:rPr kumimoji="1" lang="ja-JP" altLang="en-US" dirty="0"/>
              <a:t>最後の晩餐</a:t>
            </a:r>
            <a:r>
              <a:rPr kumimoji="1" lang="en-US" altLang="ja-JP" dirty="0"/>
              <a:t>》</a:t>
            </a:r>
            <a:r>
              <a:rPr kumimoji="1" lang="ja-JP" altLang="en-US" dirty="0"/>
              <a:t>は、イエスが「裏切る者がいる」と告げた瞬間を描いた作品です。弟子たち一人ひとりの感情豊かな表情と、遠近法を生かした構図が大きな特徴です。</a:t>
            </a:r>
            <a:br>
              <a:rPr kumimoji="1" lang="en-US" altLang="ja-JP" dirty="0"/>
            </a:br>
            <a:br>
              <a:rPr kumimoji="1" lang="en-US" altLang="ja-JP" dirty="0"/>
            </a:br>
            <a:r>
              <a:rPr kumimoji="1" lang="ja-JP" altLang="en-US" dirty="0"/>
              <a:t>「ミケランジェロは、ルネサンスを代表する芸術家で、</a:t>
            </a:r>
            <a:r>
              <a:rPr kumimoji="1" lang="en-US" altLang="ja-JP" dirty="0"/>
              <a:t>《</a:t>
            </a:r>
            <a:r>
              <a:rPr kumimoji="1" lang="ja-JP" altLang="en-US" dirty="0"/>
              <a:t>ダビデ像</a:t>
            </a:r>
            <a:r>
              <a:rPr kumimoji="1" lang="en-US" altLang="ja-JP" dirty="0"/>
              <a:t>》</a:t>
            </a:r>
            <a:r>
              <a:rPr kumimoji="1" lang="ja-JP" altLang="en-US" dirty="0"/>
              <a:t>やシスティーナ礼拝堂の天井画を制作しました。力強く美しい人体表現で、美術史に大きな影響を与えた人物です。」</a:t>
            </a:r>
            <a:br>
              <a:rPr kumimoji="1" lang="en-US" altLang="ja-JP" dirty="0"/>
            </a:br>
            <a:r>
              <a:rPr kumimoji="1" lang="en-US" altLang="ja-JP" dirty="0"/>
              <a:t>《</a:t>
            </a:r>
            <a:r>
              <a:rPr kumimoji="1" lang="ja-JP" altLang="en-US" dirty="0"/>
              <a:t>ダビデ像</a:t>
            </a:r>
            <a:r>
              <a:rPr kumimoji="1" lang="en-US" altLang="ja-JP" dirty="0"/>
              <a:t>》</a:t>
            </a:r>
            <a:r>
              <a:rPr kumimoji="1" lang="ja-JP" altLang="en-US" dirty="0"/>
              <a:t>は、ミケランジェロが制作したルネサンスを代表する彫刻です。巨人ゴリアテと戦う直前のダビデを表し、人体の美しさや緊張感を見事に表現した作品です。</a:t>
            </a:r>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15</a:t>
            </a:fld>
            <a:endParaRPr kumimoji="1" lang="ja-JP" altLang="en-US"/>
          </a:p>
        </p:txBody>
      </p:sp>
    </p:spTree>
    <p:extLst>
      <p:ext uri="{BB962C8B-B14F-4D97-AF65-F5344CB8AC3E}">
        <p14:creationId xmlns:p14="http://schemas.microsoft.com/office/powerpoint/2010/main" val="1078019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ステンドグラスが輝いた時代</a:t>
            </a:r>
            <a:r>
              <a:rPr kumimoji="1" lang="en-US" altLang="ja-JP" dirty="0"/>
              <a:t>― </a:t>
            </a:r>
            <a:r>
              <a:rPr kumimoji="1" lang="ja-JP" altLang="en-US" dirty="0"/>
              <a:t>美術史では「ゴシック美術」（</a:t>
            </a:r>
            <a:r>
              <a:rPr kumimoji="1" lang="en-US" altLang="ja-JP" dirty="0"/>
              <a:t>12〜15</a:t>
            </a:r>
            <a:r>
              <a:rPr kumimoji="1" lang="ja-JP" altLang="en-US" dirty="0"/>
              <a:t>世紀）🕍 </a:t>
            </a:r>
            <a:r>
              <a:rPr kumimoji="1" lang="en-US" altLang="ja-JP" dirty="0"/>
              <a:t>1️⃣ </a:t>
            </a:r>
            <a:r>
              <a:rPr kumimoji="1" lang="ja-JP" altLang="en-US" dirty="0"/>
              <a:t>起源：ロマネスクからの移行期（</a:t>
            </a:r>
            <a:r>
              <a:rPr kumimoji="1" lang="en-US" altLang="ja-JP" dirty="0"/>
              <a:t>11〜12</a:t>
            </a:r>
            <a:r>
              <a:rPr kumimoji="1" lang="ja-JP" altLang="en-US" dirty="0"/>
              <a:t>世紀）中世初期のロマネスク時代（</a:t>
            </a:r>
            <a:r>
              <a:rPr kumimoji="1" lang="en-US" altLang="ja-JP" dirty="0"/>
              <a:t>10〜12</a:t>
            </a:r>
            <a:r>
              <a:rPr kumimoji="1" lang="ja-JP" altLang="en-US" dirty="0"/>
              <a:t>世紀）は、重く分厚い石の壁と小さな窓が特徴でした。そこから徐々に建築技術が進歩し、**大きな窓に光を取り込める「ゴシック建築」**が生まれます。この建築革命が、ステンドグラス誕生の鍵です。🌞 </a:t>
            </a:r>
            <a:r>
              <a:rPr kumimoji="1" lang="en-US" altLang="ja-JP" dirty="0"/>
              <a:t>2️⃣ </a:t>
            </a:r>
            <a:r>
              <a:rPr kumimoji="1" lang="ja-JP" altLang="en-US" dirty="0"/>
              <a:t>黄金期：ゴシック美術（</a:t>
            </a:r>
            <a:r>
              <a:rPr kumimoji="1" lang="en-US" altLang="ja-JP" dirty="0"/>
              <a:t>12〜15</a:t>
            </a:r>
            <a:r>
              <a:rPr kumimoji="1" lang="ja-JP" altLang="en-US" dirty="0"/>
              <a:t>世紀）</a:t>
            </a:r>
            <a:r>
              <a:rPr kumimoji="1" lang="en-US" altLang="ja-JP" dirty="0"/>
              <a:t>12</a:t>
            </a:r>
            <a:r>
              <a:rPr kumimoji="1" lang="ja-JP" altLang="en-US" dirty="0"/>
              <a:t>世紀のフランス、特にサン＝ドニ修道院やシャルトル大聖堂で、ステンドグラスは本格的に開花しました。この時代、人々は「神の光＝真理」と信じていました。だから、石の壁ではなく光そのものを“神の姿”として表現したのです。🪟 光が教える聖書当時は文字が読めない人々が多く、ステンドグラスは「光の聖書」と呼ばれました。赤・青・緑の輝きの中に、キリストや聖母マリアの物語が語られます。✝️ </a:t>
            </a:r>
            <a:r>
              <a:rPr kumimoji="1" lang="en-US" altLang="ja-JP" dirty="0"/>
              <a:t>3️⃣ </a:t>
            </a:r>
            <a:r>
              <a:rPr kumimoji="1" lang="ja-JP" altLang="en-US" dirty="0"/>
              <a:t>意味と象徴建築様式：ゴシック（尖塔・アーチ・リブヴォールトなど）思想背景：キリスト教神学（光＝神）目的：祈りの場を“天国のように輝かせる”こと素材：色ガラス＋鉛線（ケイム）＋光＝奇跡の絵画🌅 </a:t>
            </a:r>
            <a:r>
              <a:rPr kumimoji="1" lang="en-US" altLang="ja-JP" dirty="0"/>
              <a:t>4️⃣ </a:t>
            </a:r>
            <a:r>
              <a:rPr kumimoji="1" lang="ja-JP" altLang="en-US" dirty="0"/>
              <a:t>ルネサンス以降：衰退と再発見</a:t>
            </a:r>
            <a:r>
              <a:rPr kumimoji="1" lang="en-US" altLang="ja-JP" dirty="0"/>
              <a:t>15</a:t>
            </a:r>
            <a:r>
              <a:rPr kumimoji="1" lang="ja-JP" altLang="en-US" dirty="0"/>
              <a:t>世紀のルネサンスでは、人間中心のリアリズムが重視され、ステンドグラスは次第に影を潜めます。しかし</a:t>
            </a:r>
            <a:r>
              <a:rPr kumimoji="1" lang="en-US" altLang="ja-JP" dirty="0"/>
              <a:t>19</a:t>
            </a:r>
            <a:r>
              <a:rPr kumimoji="1" lang="ja-JP" altLang="en-US" dirty="0"/>
              <a:t>世紀、アール・ヌーヴォー期に再び注目され、ティファニー・ランプなどへと受け継がれていきました。✨ 感嘆のまとめステンドグラスが生まれたのは</a:t>
            </a:r>
            <a:r>
              <a:rPr kumimoji="1" lang="en-US" altLang="ja-JP" dirty="0"/>
              <a:t>――</a:t>
            </a:r>
            <a:r>
              <a:rPr kumimoji="1" lang="ja-JP" altLang="en-US" dirty="0"/>
              <a:t>「神の住む空間に、光そのものを招き入れた時代」。美術史でいえば、**中世ゴシック美術（</a:t>
            </a:r>
            <a:r>
              <a:rPr kumimoji="1" lang="en-US" altLang="ja-JP" dirty="0"/>
              <a:t>12〜15</a:t>
            </a:r>
            <a:r>
              <a:rPr kumimoji="1" lang="ja-JP" altLang="en-US" dirty="0"/>
              <a:t>世紀）**の象徴です。大理石が“形の美”なら、ステンドグラスは“光の美”。石の中に差し込む光が、祈りとともに永遠を照らしました。</a:t>
            </a:r>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16</a:t>
            </a:fld>
            <a:endParaRPr kumimoji="1" lang="ja-JP" altLang="en-US"/>
          </a:p>
        </p:txBody>
      </p:sp>
    </p:spTree>
    <p:extLst>
      <p:ext uri="{BB962C8B-B14F-4D97-AF65-F5344CB8AC3E}">
        <p14:creationId xmlns:p14="http://schemas.microsoft.com/office/powerpoint/2010/main" val="272368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b="1" dirty="0"/>
              <a:t>🎨 油絵の誕生 </a:t>
            </a:r>
            <a:r>
              <a:rPr lang="en-US" altLang="ja-JP" b="1" dirty="0"/>
              <a:t>―</a:t>
            </a:r>
            <a:r>
              <a:rPr lang="ja-JP" altLang="en-US" b="1" dirty="0"/>
              <a:t>「光と時間を閉じ込める魔法」</a:t>
            </a:r>
          </a:p>
          <a:p>
            <a:br>
              <a:rPr lang="ja-JP" altLang="en-US" dirty="0"/>
            </a:br>
            <a:endParaRPr lang="ja-JP" altLang="en-US" dirty="0"/>
          </a:p>
          <a:p>
            <a:r>
              <a:rPr lang="ja-JP" altLang="en-US" b="1" dirty="0"/>
              <a:t>🌿 起源：中世末期の北ヨーロッパ（</a:t>
            </a:r>
            <a:r>
              <a:rPr lang="en-US" altLang="ja-JP" b="1" dirty="0"/>
              <a:t>14〜15</a:t>
            </a:r>
            <a:r>
              <a:rPr lang="ja-JP" altLang="en-US" b="1" dirty="0"/>
              <a:t>世紀）</a:t>
            </a:r>
          </a:p>
          <a:p>
            <a:r>
              <a:rPr lang="ja-JP" altLang="en-US" dirty="0"/>
              <a:t>それまでのヨーロッパ絵画は、**テンペラ（卵＋顔料）**が主流でした。</a:t>
            </a:r>
            <a:br>
              <a:rPr lang="ja-JP" altLang="en-US" dirty="0"/>
            </a:br>
            <a:r>
              <a:rPr lang="ja-JP" altLang="en-US" dirty="0"/>
              <a:t>速乾性があり、色が鮮やかでしたが</a:t>
            </a:r>
            <a:r>
              <a:rPr lang="en-US" altLang="ja-JP" dirty="0"/>
              <a:t>――</a:t>
            </a:r>
            <a:br>
              <a:rPr lang="en-US" altLang="ja-JP" dirty="0"/>
            </a:br>
            <a:r>
              <a:rPr lang="ja-JP" altLang="en-US" dirty="0"/>
              <a:t>乾くのが早すぎて、</a:t>
            </a:r>
            <a:r>
              <a:rPr lang="ja-JP" altLang="en-US" b="1" dirty="0"/>
              <a:t>色を溶かし合わせることができない</a:t>
            </a:r>
            <a:r>
              <a:rPr lang="ja-JP" altLang="en-US" dirty="0"/>
              <a:t>。</a:t>
            </a:r>
            <a:br>
              <a:rPr lang="ja-JP" altLang="en-US" dirty="0"/>
            </a:br>
            <a:r>
              <a:rPr lang="ja-JP" altLang="en-US" dirty="0"/>
              <a:t>だから、表現は平面的で、繊細なグラデーションや光のにじみは難しかったのです。</a:t>
            </a:r>
          </a:p>
          <a:p>
            <a:br>
              <a:rPr lang="ja-JP" altLang="en-US" dirty="0"/>
            </a:br>
            <a:endParaRPr lang="ja-JP" altLang="en-US" dirty="0"/>
          </a:p>
          <a:p>
            <a:r>
              <a:rPr lang="ja-JP" altLang="en-US" b="1" dirty="0"/>
              <a:t>💡 そこに現れたのが、フランドル（現在のベルギー・オランダ地方）。</a:t>
            </a:r>
          </a:p>
          <a:p>
            <a:r>
              <a:rPr lang="en-US" altLang="ja-JP" dirty="0"/>
              <a:t>15</a:t>
            </a:r>
            <a:r>
              <a:rPr lang="ja-JP" altLang="en-US" dirty="0"/>
              <a:t>世紀初頭、画家 </a:t>
            </a:r>
            <a:r>
              <a:rPr lang="ja-JP" altLang="en-US" b="1" dirty="0"/>
              <a:t>ヤン・ファン・エイク（</a:t>
            </a:r>
            <a:r>
              <a:rPr lang="en-US" altLang="ja-JP" b="1" dirty="0"/>
              <a:t>Jan van Eyck</a:t>
            </a:r>
            <a:r>
              <a:rPr lang="ja-JP" altLang="en-US" b="1" dirty="0"/>
              <a:t>）</a:t>
            </a:r>
            <a:r>
              <a:rPr lang="ja-JP" altLang="en-US" dirty="0"/>
              <a:t> が登場します。</a:t>
            </a:r>
            <a:br>
              <a:rPr lang="ja-JP" altLang="en-US" dirty="0"/>
            </a:br>
            <a:r>
              <a:rPr lang="ja-JP" altLang="en-US" dirty="0"/>
              <a:t>彼は、</a:t>
            </a:r>
            <a:r>
              <a:rPr lang="ja-JP" altLang="en-US" b="1" dirty="0"/>
              <a:t>亜麻仁油（リンシードオイル）やクルミ油</a:t>
            </a:r>
            <a:r>
              <a:rPr lang="ja-JP" altLang="en-US" dirty="0"/>
              <a:t>を媒材にした絵具を改良し、</a:t>
            </a:r>
            <a:br>
              <a:rPr lang="ja-JP" altLang="en-US" dirty="0"/>
            </a:br>
            <a:r>
              <a:rPr lang="ja-JP" altLang="en-US" dirty="0"/>
              <a:t>これを乾かす速度を調整して、何層にも重ねられるようにしました。</a:t>
            </a:r>
          </a:p>
          <a:p>
            <a:br>
              <a:rPr lang="ja-JP" altLang="en-US" dirty="0"/>
            </a:br>
            <a:endParaRPr lang="ja-JP" altLang="en-US" dirty="0"/>
          </a:p>
          <a:p>
            <a:r>
              <a:rPr lang="ja-JP" altLang="en-US" b="1" dirty="0"/>
              <a:t>🔮 それは、まるで絵の中に“光を閉じ込める”発明。</a:t>
            </a:r>
          </a:p>
          <a:p>
            <a:r>
              <a:rPr lang="ja-JP" altLang="en-US" dirty="0"/>
              <a:t>油絵の特徴は</a:t>
            </a:r>
            <a:r>
              <a:rPr lang="en-US" altLang="ja-JP" dirty="0"/>
              <a:t>――</a:t>
            </a:r>
          </a:p>
          <a:p>
            <a:r>
              <a:rPr lang="ja-JP" altLang="en-US" dirty="0"/>
              <a:t>ゆっくり乾くため、なめらかに色を混ぜられる</a:t>
            </a:r>
          </a:p>
          <a:p>
            <a:r>
              <a:rPr lang="ja-JP" altLang="en-US" dirty="0"/>
              <a:t>透明な層を重ねることで、</a:t>
            </a:r>
            <a:r>
              <a:rPr lang="ja-JP" altLang="en-US" b="1" dirty="0"/>
              <a:t>深みのある光</a:t>
            </a:r>
            <a:r>
              <a:rPr lang="ja-JP" altLang="en-US" dirty="0"/>
              <a:t>を表現できる</a:t>
            </a:r>
          </a:p>
          <a:p>
            <a:r>
              <a:rPr lang="ja-JP" altLang="en-US" dirty="0"/>
              <a:t>修正が可能（テンペラでは不可能）</a:t>
            </a:r>
          </a:p>
          <a:p>
            <a:r>
              <a:rPr lang="ja-JP" altLang="en-US" dirty="0"/>
              <a:t>木の板だけでなく、のちにキャンバスにも描ける</a:t>
            </a:r>
          </a:p>
          <a:p>
            <a:r>
              <a:rPr lang="ja-JP" altLang="en-US" dirty="0"/>
              <a:t>これにより、絵は静止した図像から、</a:t>
            </a:r>
            <a:r>
              <a:rPr lang="ja-JP" altLang="en-US" b="1" dirty="0"/>
              <a:t>呼吸する生命</a:t>
            </a:r>
            <a:r>
              <a:rPr lang="ja-JP" altLang="en-US" dirty="0"/>
              <a:t>へと変わりました。</a:t>
            </a:r>
          </a:p>
          <a:p>
            <a:br>
              <a:rPr lang="ja-JP" altLang="en-US" dirty="0"/>
            </a:br>
            <a:endParaRPr lang="ja-JP" altLang="en-US" dirty="0"/>
          </a:p>
          <a:p>
            <a:r>
              <a:rPr lang="ja-JP" altLang="en-US" b="1" dirty="0"/>
              <a:t>🖼 ファン・エイクの代表作</a:t>
            </a:r>
            <a:r>
              <a:rPr lang="en-US" altLang="ja-JP" b="1" dirty="0"/>
              <a:t>『</a:t>
            </a:r>
            <a:r>
              <a:rPr lang="ja-JP" altLang="en-US" b="1" dirty="0"/>
              <a:t>アルノルフィーニ夫妻の肖像</a:t>
            </a:r>
            <a:r>
              <a:rPr lang="en-US" altLang="ja-JP" b="1" dirty="0"/>
              <a:t>』</a:t>
            </a:r>
            <a:r>
              <a:rPr lang="ja-JP" altLang="en-US" b="1" dirty="0"/>
              <a:t>（</a:t>
            </a:r>
            <a:r>
              <a:rPr lang="en-US" altLang="ja-JP" b="1" dirty="0"/>
              <a:t>1434</a:t>
            </a:r>
            <a:r>
              <a:rPr lang="ja-JP" altLang="en-US" b="1" dirty="0"/>
              <a:t>年）</a:t>
            </a:r>
          </a:p>
          <a:p>
            <a:r>
              <a:rPr lang="ja-JP" altLang="en-US" dirty="0"/>
              <a:t>鏡の中に映る光、布の質感、宝石の反射。</a:t>
            </a:r>
            <a:br>
              <a:rPr lang="ja-JP" altLang="en-US" dirty="0"/>
            </a:br>
            <a:r>
              <a:rPr lang="ja-JP" altLang="en-US" dirty="0"/>
              <a:t>そのすべてが油絵だからこそ可能になった奇跡の描写です。</a:t>
            </a:r>
            <a:br>
              <a:rPr lang="ja-JP" altLang="en-US" dirty="0"/>
            </a:br>
            <a:r>
              <a:rPr lang="ja-JP" altLang="en-US" dirty="0"/>
              <a:t>この作品をきっかけに、ヨーロッパ中に油絵技法が広まり、</a:t>
            </a:r>
            <a:br>
              <a:rPr lang="ja-JP" altLang="en-US" dirty="0"/>
            </a:br>
            <a:r>
              <a:rPr lang="ja-JP" altLang="en-US" dirty="0"/>
              <a:t>イタリア・ルネサンスの巨匠たち（レオナルド、ティツィアーノ、ラファエロ）へと受け継がれていきました。</a:t>
            </a:r>
          </a:p>
          <a:p>
            <a:br>
              <a:rPr lang="ja-JP" altLang="en-US" dirty="0"/>
            </a:br>
            <a:endParaRPr lang="ja-JP" altLang="en-US" dirty="0"/>
          </a:p>
          <a:p>
            <a:r>
              <a:rPr lang="ja-JP" altLang="en-US" b="1" dirty="0"/>
              <a:t>🌅 感嘆のまとめ</a:t>
            </a:r>
          </a:p>
          <a:p>
            <a:r>
              <a:rPr lang="ja-JP" altLang="en-US" dirty="0"/>
              <a:t>油絵とは、絵具とともに</a:t>
            </a:r>
            <a:r>
              <a:rPr lang="ja-JP" altLang="en-US" b="1" dirty="0"/>
              <a:t>時間</a:t>
            </a:r>
            <a:r>
              <a:rPr lang="ja-JP" altLang="en-US" dirty="0"/>
              <a:t>と</a:t>
            </a:r>
            <a:r>
              <a:rPr lang="ja-JP" altLang="en-US" b="1" dirty="0"/>
              <a:t>光</a:t>
            </a:r>
            <a:r>
              <a:rPr lang="ja-JP" altLang="en-US" dirty="0"/>
              <a:t>を重ねる技法。</a:t>
            </a:r>
          </a:p>
          <a:p>
            <a:r>
              <a:rPr lang="ja-JP" altLang="en-US" dirty="0"/>
              <a:t>乾くまでの“間”が、</a:t>
            </a:r>
            <a:br>
              <a:rPr lang="ja-JP" altLang="en-US" dirty="0"/>
            </a:br>
            <a:r>
              <a:rPr lang="ja-JP" altLang="en-US" dirty="0"/>
              <a:t>画家の心と自然の呼吸をゆるやかに溶かし合わせる。</a:t>
            </a:r>
          </a:p>
          <a:p>
            <a:r>
              <a:rPr lang="ja-JP" altLang="en-US" dirty="0"/>
              <a:t>その発明があったからこそ、</a:t>
            </a:r>
            <a:br>
              <a:rPr lang="ja-JP" altLang="en-US" dirty="0"/>
            </a:br>
            <a:r>
              <a:rPr lang="ja-JP" altLang="en-US" dirty="0"/>
              <a:t>私たちはいまも、絵の中の光を“感じる”ことができるのです。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17</a:t>
            </a:fld>
            <a:endParaRPr kumimoji="1" lang="ja-JP" altLang="en-US"/>
          </a:p>
        </p:txBody>
      </p:sp>
    </p:spTree>
    <p:extLst>
      <p:ext uri="{BB962C8B-B14F-4D97-AF65-F5344CB8AC3E}">
        <p14:creationId xmlns:p14="http://schemas.microsoft.com/office/powerpoint/2010/main" val="1785693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b="1" dirty="0"/>
              <a:t>🎨 絵が持ち運べるようになった </a:t>
            </a:r>
            <a:r>
              <a:rPr lang="en-US" altLang="ja-JP" b="1" dirty="0"/>
              <a:t>―</a:t>
            </a:r>
            <a:r>
              <a:rPr lang="ja-JP" altLang="en-US" b="1" dirty="0"/>
              <a:t>「板から布へ」の革命</a:t>
            </a:r>
          </a:p>
          <a:p>
            <a:br>
              <a:rPr lang="ja-JP" altLang="en-US" dirty="0"/>
            </a:br>
            <a:endParaRPr lang="ja-JP" altLang="en-US" dirty="0"/>
          </a:p>
          <a:p>
            <a:r>
              <a:rPr lang="ja-JP" altLang="en-US" b="1" dirty="0"/>
              <a:t>🪵 中世</a:t>
            </a:r>
            <a:r>
              <a:rPr lang="en-US" altLang="ja-JP" b="1" dirty="0"/>
              <a:t>〜</a:t>
            </a:r>
            <a:r>
              <a:rPr lang="ja-JP" altLang="en-US" b="1" dirty="0"/>
              <a:t>ルネサンス初期：板絵（パネル画）の時代</a:t>
            </a:r>
          </a:p>
          <a:p>
            <a:r>
              <a:rPr lang="ja-JP" altLang="en-US" dirty="0"/>
              <a:t>昔の絵画は、木の板（ブナ・カシ・ポプラなど）に描かれていました。</a:t>
            </a:r>
            <a:br>
              <a:rPr lang="ja-JP" altLang="en-US" dirty="0"/>
            </a:br>
            <a:r>
              <a:rPr lang="ja-JP" altLang="en-US" dirty="0"/>
              <a:t>重くて割れやすく、湿気に弱いため</a:t>
            </a:r>
            <a:r>
              <a:rPr lang="en-US" altLang="ja-JP" dirty="0"/>
              <a:t>――</a:t>
            </a:r>
            <a:br>
              <a:rPr lang="en-US" altLang="ja-JP" dirty="0"/>
            </a:br>
            <a:r>
              <a:rPr lang="ja-JP" altLang="en-US" b="1" dirty="0"/>
              <a:t>持ち運びはほとんど不可能。</a:t>
            </a:r>
            <a:br>
              <a:rPr lang="ja-JP" altLang="en-US" dirty="0"/>
            </a:br>
            <a:r>
              <a:rPr lang="ja-JP" altLang="en-US" dirty="0"/>
              <a:t>絵は「壁に固定された聖なるもの」であり、</a:t>
            </a:r>
            <a:br>
              <a:rPr lang="ja-JP" altLang="en-US" dirty="0"/>
            </a:br>
            <a:r>
              <a:rPr lang="ja-JP" altLang="en-US" dirty="0"/>
              <a:t>教会や宮殿のために“そこに在ること”が前提でした。</a:t>
            </a:r>
          </a:p>
          <a:p>
            <a:br>
              <a:rPr lang="ja-JP" altLang="en-US" dirty="0"/>
            </a:br>
            <a:endParaRPr lang="ja-JP" altLang="en-US" dirty="0"/>
          </a:p>
          <a:p>
            <a:r>
              <a:rPr lang="ja-JP" altLang="en-US" b="1" dirty="0"/>
              <a:t>🖼 </a:t>
            </a:r>
            <a:r>
              <a:rPr lang="en-US" altLang="ja-JP" b="1" dirty="0"/>
              <a:t>15〜16</a:t>
            </a:r>
            <a:r>
              <a:rPr lang="ja-JP" altLang="en-US" b="1" dirty="0"/>
              <a:t>世紀：キャンバスの登場（ヴェネツィアから）</a:t>
            </a:r>
          </a:p>
          <a:p>
            <a:r>
              <a:rPr lang="ja-JP" altLang="en-US" dirty="0"/>
              <a:t>イタリア・ヴェネツィアの画家たちは、湿気の多い気候の中で木が腐りやすいことから、</a:t>
            </a:r>
            <a:br>
              <a:rPr lang="ja-JP" altLang="en-US" dirty="0"/>
            </a:br>
            <a:r>
              <a:rPr lang="ja-JP" altLang="en-US" b="1" dirty="0"/>
              <a:t>布（キャンバス）に麻布を張り、下地を塗って描く方法</a:t>
            </a:r>
            <a:r>
              <a:rPr lang="ja-JP" altLang="en-US" dirty="0"/>
              <a:t>を編み出しました。</a:t>
            </a:r>
          </a:p>
          <a:p>
            <a:r>
              <a:rPr lang="ja-JP" altLang="en-US" dirty="0"/>
              <a:t>これは軽く、巻いて運べる。</a:t>
            </a:r>
            <a:br>
              <a:rPr lang="ja-JP" altLang="en-US" dirty="0"/>
            </a:br>
            <a:r>
              <a:rPr lang="ja-JP" altLang="en-US" dirty="0"/>
              <a:t>つまり</a:t>
            </a:r>
            <a:r>
              <a:rPr lang="en-US" altLang="ja-JP" dirty="0"/>
              <a:t>――</a:t>
            </a:r>
          </a:p>
          <a:p>
            <a:r>
              <a:rPr lang="ja-JP" altLang="en-US" dirty="0"/>
              <a:t>「絵が動く」時代のはじまりです。</a:t>
            </a:r>
          </a:p>
          <a:p>
            <a:br>
              <a:rPr lang="ja-JP" altLang="en-US" dirty="0"/>
            </a:br>
            <a:endParaRPr lang="ja-JP" altLang="en-US" dirty="0"/>
          </a:p>
          <a:p>
            <a:r>
              <a:rPr lang="ja-JP" altLang="en-US" b="1" dirty="0"/>
              <a:t>🚢 ヴェネツィアが変えたアートのかたち</a:t>
            </a:r>
          </a:p>
          <a:p>
            <a:r>
              <a:rPr lang="ja-JP" altLang="en-US" dirty="0"/>
              <a:t>船の帆にも使われていた頑丈なキャンバスは、</a:t>
            </a:r>
            <a:br>
              <a:rPr lang="ja-JP" altLang="en-US" dirty="0"/>
            </a:br>
            <a:r>
              <a:rPr lang="ja-JP" altLang="en-US" dirty="0"/>
              <a:t>大きな絵を運ぶのにも適していました。</a:t>
            </a:r>
            <a:br>
              <a:rPr lang="ja-JP" altLang="en-US" dirty="0"/>
            </a:br>
            <a:r>
              <a:rPr lang="ja-JP" altLang="en-US" dirty="0"/>
              <a:t>貿易都市ヴェネツィアでは、作品を遠方の貴族や商人に送ることができ、</a:t>
            </a:r>
            <a:br>
              <a:rPr lang="ja-JP" altLang="en-US" dirty="0"/>
            </a:br>
            <a:r>
              <a:rPr lang="ja-JP" altLang="en-US" dirty="0"/>
              <a:t>絵画が**“商品”として流通**する時代が始まります。</a:t>
            </a:r>
          </a:p>
          <a:p>
            <a:r>
              <a:rPr lang="ja-JP" altLang="en-US" dirty="0"/>
              <a:t>ティツィアーノやヴェロネーゼ、ティントレットといった画家たちが、</a:t>
            </a:r>
            <a:br>
              <a:rPr lang="ja-JP" altLang="en-US" dirty="0"/>
            </a:br>
            <a:r>
              <a:rPr lang="ja-JP" altLang="en-US" dirty="0"/>
              <a:t>この技法を磨き、世界に広めていきました。</a:t>
            </a:r>
          </a:p>
          <a:p>
            <a:br>
              <a:rPr lang="ja-JP" altLang="en-US" dirty="0"/>
            </a:br>
            <a:endParaRPr lang="ja-JP" altLang="en-US" dirty="0"/>
          </a:p>
          <a:p>
            <a:r>
              <a:rPr lang="ja-JP" altLang="en-US" b="1" dirty="0"/>
              <a:t>🌍 絵の自由と拡がり</a:t>
            </a:r>
          </a:p>
          <a:p>
            <a:r>
              <a:rPr lang="ja-JP" altLang="en-US" dirty="0"/>
              <a:t>キャンバス画の誕生により</a:t>
            </a:r>
            <a:r>
              <a:rPr lang="en-US" altLang="ja-JP" dirty="0"/>
              <a:t>――</a:t>
            </a:r>
          </a:p>
          <a:p>
            <a:r>
              <a:rPr lang="ja-JP" altLang="en-US" dirty="0"/>
              <a:t>壁画のように固定されず、</a:t>
            </a:r>
            <a:r>
              <a:rPr lang="ja-JP" altLang="en-US" b="1" dirty="0"/>
              <a:t>自由に展示・販売・輸送</a:t>
            </a:r>
            <a:r>
              <a:rPr lang="ja-JP" altLang="en-US" dirty="0"/>
              <a:t>が可能に。</a:t>
            </a:r>
          </a:p>
          <a:p>
            <a:r>
              <a:rPr lang="ja-JP" altLang="en-US" dirty="0"/>
              <a:t>個人の邸宅や市民の家にも、</a:t>
            </a:r>
            <a:r>
              <a:rPr lang="ja-JP" altLang="en-US" b="1" dirty="0"/>
              <a:t>絵が飾られる文化</a:t>
            </a:r>
            <a:r>
              <a:rPr lang="ja-JP" altLang="en-US" dirty="0"/>
              <a:t>が広がった。</a:t>
            </a:r>
          </a:p>
          <a:p>
            <a:r>
              <a:rPr lang="ja-JP" altLang="en-US" dirty="0"/>
              <a:t>芸術家は</a:t>
            </a:r>
            <a:r>
              <a:rPr lang="ja-JP" altLang="en-US" b="1" dirty="0"/>
              <a:t>依頼主の枠を越えて、自分の作品を市場に出す</a:t>
            </a:r>
            <a:r>
              <a:rPr lang="ja-JP" altLang="en-US" dirty="0"/>
              <a:t>ことができた。</a:t>
            </a:r>
          </a:p>
          <a:p>
            <a:r>
              <a:rPr lang="ja-JP" altLang="en-US" dirty="0"/>
              <a:t>まさに、アートが“人の手に渡る”時代の幕開けです。</a:t>
            </a:r>
          </a:p>
          <a:p>
            <a:br>
              <a:rPr lang="ja-JP" altLang="en-US" dirty="0"/>
            </a:br>
            <a:endParaRPr lang="ja-JP" altLang="en-US" dirty="0"/>
          </a:p>
          <a:p>
            <a:r>
              <a:rPr lang="ja-JP" altLang="en-US" b="1" dirty="0"/>
              <a:t>✨ 感嘆のまとめ</a:t>
            </a:r>
          </a:p>
          <a:p>
            <a:r>
              <a:rPr lang="ja-JP" altLang="en-US" dirty="0"/>
              <a:t>絵が持ち運べるようになった瞬間、</a:t>
            </a:r>
            <a:br>
              <a:rPr lang="ja-JP" altLang="en-US" dirty="0"/>
            </a:br>
            <a:r>
              <a:rPr lang="ja-JP" altLang="en-US" dirty="0"/>
              <a:t>アートは「聖なるもの」から「生きる人のもの」へと変わった。</a:t>
            </a:r>
          </a:p>
          <a:p>
            <a:r>
              <a:rPr lang="ja-JP" altLang="en-US" dirty="0"/>
              <a:t>布に描かれた一枚の絵は、</a:t>
            </a:r>
            <a:br>
              <a:rPr lang="ja-JP" altLang="en-US" dirty="0"/>
            </a:br>
            <a:r>
              <a:rPr lang="ja-JP" altLang="en-US" dirty="0"/>
              <a:t>国境を越え、時代を越え、</a:t>
            </a:r>
            <a:br>
              <a:rPr lang="ja-JP" altLang="en-US" dirty="0"/>
            </a:br>
            <a:r>
              <a:rPr lang="ja-JP" altLang="en-US" dirty="0"/>
              <a:t>いまも私たちの心を旅しています。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19</a:t>
            </a:fld>
            <a:endParaRPr kumimoji="1" lang="ja-JP" altLang="en-US"/>
          </a:p>
        </p:txBody>
      </p:sp>
    </p:spTree>
    <p:extLst>
      <p:ext uri="{BB962C8B-B14F-4D97-AF65-F5344CB8AC3E}">
        <p14:creationId xmlns:p14="http://schemas.microsoft.com/office/powerpoint/2010/main" val="926659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20</a:t>
            </a:fld>
            <a:endParaRPr kumimoji="1" lang="ja-JP" altLang="en-US"/>
          </a:p>
        </p:txBody>
      </p:sp>
    </p:spTree>
    <p:extLst>
      <p:ext uri="{BB962C8B-B14F-4D97-AF65-F5344CB8AC3E}">
        <p14:creationId xmlns:p14="http://schemas.microsoft.com/office/powerpoint/2010/main" val="3589239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21</a:t>
            </a:fld>
            <a:endParaRPr kumimoji="1" lang="ja-JP" altLang="en-US"/>
          </a:p>
        </p:txBody>
      </p:sp>
    </p:spTree>
    <p:extLst>
      <p:ext uri="{BB962C8B-B14F-4D97-AF65-F5344CB8AC3E}">
        <p14:creationId xmlns:p14="http://schemas.microsoft.com/office/powerpoint/2010/main" val="1759930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22</a:t>
            </a:fld>
            <a:endParaRPr kumimoji="1" lang="ja-JP" altLang="en-US"/>
          </a:p>
        </p:txBody>
      </p:sp>
    </p:spTree>
    <p:extLst>
      <p:ext uri="{BB962C8B-B14F-4D97-AF65-F5344CB8AC3E}">
        <p14:creationId xmlns:p14="http://schemas.microsoft.com/office/powerpoint/2010/main" val="926333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第</a:t>
            </a:r>
            <a:r>
              <a:rPr kumimoji="1" lang="en-US" altLang="ja-JP" dirty="0"/>
              <a:t>1</a:t>
            </a:r>
            <a:r>
              <a:rPr kumimoji="1" lang="ja-JP" altLang="en-US" dirty="0"/>
              <a:t>位</a:t>
            </a:r>
            <a:r>
              <a:rPr kumimoji="1" lang="en-US" altLang="ja-JP" dirty="0"/>
              <a:t>】</a:t>
            </a:r>
            <a:r>
              <a:rPr kumimoji="1" lang="ja-JP" altLang="en-US" dirty="0"/>
              <a:t>睡蓮 </a:t>
            </a:r>
            <a:r>
              <a:rPr kumimoji="1" lang="en-US" altLang="ja-JP" dirty="0"/>
              <a:t>- </a:t>
            </a:r>
            <a:r>
              <a:rPr kumimoji="1" lang="ja-JP" altLang="en-US" dirty="0"/>
              <a:t>モネの集大成、水の楽園</a:t>
            </a:r>
          </a:p>
          <a:p>
            <a:r>
              <a:rPr kumimoji="1" lang="ja-JP" altLang="en-US" dirty="0"/>
              <a:t>作品解説</a:t>
            </a:r>
          </a:p>
          <a:p>
            <a:endParaRPr kumimoji="1" lang="ja-JP" altLang="en-US" dirty="0"/>
          </a:p>
          <a:p>
            <a:r>
              <a:rPr kumimoji="1" lang="ja-JP" altLang="en-US" dirty="0"/>
              <a:t>モネの晩年（</a:t>
            </a:r>
            <a:r>
              <a:rPr kumimoji="1" lang="en-US" altLang="ja-JP" dirty="0"/>
              <a:t>1914</a:t>
            </a:r>
            <a:r>
              <a:rPr kumimoji="1" lang="ja-JP" altLang="en-US" dirty="0"/>
              <a:t>年から</a:t>
            </a:r>
            <a:r>
              <a:rPr kumimoji="1" lang="en-US" altLang="ja-JP" dirty="0"/>
              <a:t>1926</a:t>
            </a:r>
            <a:r>
              <a:rPr kumimoji="1" lang="ja-JP" altLang="en-US" dirty="0"/>
              <a:t>年）に制作された「睡蓮」の連作は、彼の代表作であり、印象派の集大成とも言える作品群です。ジヴェルニーの自宅に造った水の庭を題材に、約</a:t>
            </a:r>
            <a:r>
              <a:rPr kumimoji="1" lang="en-US" altLang="ja-JP" dirty="0"/>
              <a:t>250</a:t>
            </a:r>
            <a:r>
              <a:rPr kumimoji="1" lang="ja-JP" altLang="en-US" dirty="0"/>
              <a:t>点もの作品が描かれました。</a:t>
            </a:r>
          </a:p>
          <a:p>
            <a:r>
              <a:rPr kumimoji="1" lang="ja-JP" altLang="en-US" dirty="0"/>
              <a:t>晩年のモネは白内障により視力が低下していましたが、それがかえって形にとらわれない大胆な筆致と、抽象表現にも通じる色彩の広がりを生み出したと評価されています。</a:t>
            </a:r>
          </a:p>
          <a:p>
            <a:endParaRPr kumimoji="1" lang="ja-JP" altLang="en-US" dirty="0"/>
          </a:p>
          <a:p>
            <a:r>
              <a:rPr kumimoji="1" lang="ja-JP" altLang="en-US" dirty="0"/>
              <a:t>特にパリのオランジュリー美術館に展示されている大型の「睡蓮」連作（壁画）は圧巻で、八つの巨大なパネルが楕円形の二つの部屋を取り囲み、鑑賞者を水の世界に没入させるような設計となっています。</a:t>
            </a:r>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24</a:t>
            </a:fld>
            <a:endParaRPr kumimoji="1" lang="ja-JP" altLang="en-US"/>
          </a:p>
        </p:txBody>
      </p:sp>
    </p:spTree>
    <p:extLst>
      <p:ext uri="{BB962C8B-B14F-4D97-AF65-F5344CB8AC3E}">
        <p14:creationId xmlns:p14="http://schemas.microsoft.com/office/powerpoint/2010/main" val="504316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26</a:t>
            </a:fld>
            <a:endParaRPr kumimoji="1" lang="ja-JP" altLang="en-US"/>
          </a:p>
        </p:txBody>
      </p:sp>
    </p:spTree>
    <p:extLst>
      <p:ext uri="{BB962C8B-B14F-4D97-AF65-F5344CB8AC3E}">
        <p14:creationId xmlns:p14="http://schemas.microsoft.com/office/powerpoint/2010/main" val="2037591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27</a:t>
            </a:fld>
            <a:endParaRPr kumimoji="1" lang="ja-JP" altLang="en-US"/>
          </a:p>
        </p:txBody>
      </p:sp>
    </p:spTree>
    <p:extLst>
      <p:ext uri="{BB962C8B-B14F-4D97-AF65-F5344CB8AC3E}">
        <p14:creationId xmlns:p14="http://schemas.microsoft.com/office/powerpoint/2010/main" val="3877531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br>
              <a:rPr kumimoji="1" lang="ja-JP" altLang="en-US" dirty="0"/>
            </a:br>
            <a:r>
              <a:rPr kumimoji="1" lang="ja-JP" altLang="en-US" dirty="0"/>
              <a:t>現在のフランスに存在する洞穴で、</a:t>
            </a:r>
            <a:r>
              <a:rPr kumimoji="1" lang="en-US" altLang="ja-JP" dirty="0"/>
              <a:t>1994</a:t>
            </a:r>
            <a:r>
              <a:rPr kumimoji="1" lang="ja-JP" altLang="en-US" dirty="0"/>
              <a:t>年に３人の洞穴学者に発見されました。</a:t>
            </a:r>
            <a:br>
              <a:rPr kumimoji="1" lang="ja-JP" altLang="en-US" dirty="0"/>
            </a:br>
            <a:br>
              <a:rPr kumimoji="1" lang="ja-JP" altLang="en-US" dirty="0"/>
            </a:br>
            <a:r>
              <a:rPr kumimoji="1" lang="ja-JP" altLang="en-US" dirty="0"/>
              <a:t>ラスコー洞窟は</a:t>
            </a:r>
            <a:r>
              <a:rPr kumimoji="1" lang="en-US" altLang="ja-JP" dirty="0"/>
              <a:t>15,000</a:t>
            </a:r>
            <a:r>
              <a:rPr kumimoji="1" lang="ja-JP" altLang="en-US" dirty="0"/>
              <a:t>年前の旧石器時代後期のクロマニョン人によって描かれたとされています。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3</a:t>
            </a:fld>
            <a:endParaRPr kumimoji="1" lang="ja-JP" altLang="en-US"/>
          </a:p>
        </p:txBody>
      </p:sp>
    </p:spTree>
    <p:extLst>
      <p:ext uri="{BB962C8B-B14F-4D97-AF65-F5344CB8AC3E}">
        <p14:creationId xmlns:p14="http://schemas.microsoft.com/office/powerpoint/2010/main" val="2393578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29</a:t>
            </a:fld>
            <a:endParaRPr kumimoji="1" lang="ja-JP" altLang="en-US"/>
          </a:p>
        </p:txBody>
      </p:sp>
    </p:spTree>
    <p:extLst>
      <p:ext uri="{BB962C8B-B14F-4D97-AF65-F5344CB8AC3E}">
        <p14:creationId xmlns:p14="http://schemas.microsoft.com/office/powerpoint/2010/main" val="602494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腹筋が弱り、従来のようにキャンバスに向きあって長時間同じ姿勢で描き続けることが難しくなったマティスは、不自由になった下半身を使わず、両手だけでできる芸術として「切り紙絵」を編み出しました。</a:t>
            </a:r>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31</a:t>
            </a:fld>
            <a:endParaRPr kumimoji="1" lang="ja-JP" altLang="en-US"/>
          </a:p>
        </p:txBody>
      </p:sp>
    </p:spTree>
    <p:extLst>
      <p:ext uri="{BB962C8B-B14F-4D97-AF65-F5344CB8AC3E}">
        <p14:creationId xmlns:p14="http://schemas.microsoft.com/office/powerpoint/2010/main" val="218467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33</a:t>
            </a:fld>
            <a:endParaRPr kumimoji="1" lang="ja-JP" altLang="en-US"/>
          </a:p>
        </p:txBody>
      </p:sp>
    </p:spTree>
    <p:extLst>
      <p:ext uri="{BB962C8B-B14F-4D97-AF65-F5344CB8AC3E}">
        <p14:creationId xmlns:p14="http://schemas.microsoft.com/office/powerpoint/2010/main" val="3794653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34</a:t>
            </a:fld>
            <a:endParaRPr kumimoji="1" lang="ja-JP" altLang="en-US"/>
          </a:p>
        </p:txBody>
      </p:sp>
    </p:spTree>
    <p:extLst>
      <p:ext uri="{BB962C8B-B14F-4D97-AF65-F5344CB8AC3E}">
        <p14:creationId xmlns:p14="http://schemas.microsoft.com/office/powerpoint/2010/main" val="2862938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そして「泣く女」は、ドラのポートレイトであると同時に、同年に制作されたスペイン市民戦争におけるドイツ軍による空爆図</a:t>
            </a:r>
            <a:r>
              <a:rPr kumimoji="1" lang="en-US" altLang="ja-JP" dirty="0"/>
              <a:t>《</a:t>
            </a:r>
            <a:r>
              <a:rPr kumimoji="1" lang="ja-JP" altLang="en-US" dirty="0"/>
              <a:t>ゲルニカ</a:t>
            </a:r>
            <a:r>
              <a:rPr kumimoji="1" lang="en-US" altLang="ja-JP" dirty="0"/>
              <a:t>》</a:t>
            </a:r>
            <a:r>
              <a:rPr kumimoji="1" lang="ja-JP" altLang="en-US" dirty="0"/>
              <a:t>の後継作であることも重要である。「泣く女」と「ゲルニカ」は互換性のある作品で、ピカソは空爆の被害を受けて悲劇的に絶叫する人々の姿、特に死んだ子どもを抱いて泣く女を基盤にして描いたのが「泣く女」である。ドラ・マールをはじめ泣く女とをダブル・イメージで描いていた。</a:t>
            </a:r>
          </a:p>
          <a:p>
            <a:endParaRPr kumimoji="1" lang="ja-JP" altLang="en-US" dirty="0"/>
          </a:p>
          <a:p>
            <a:r>
              <a:rPr kumimoji="1" lang="ja-JP" altLang="en-US" dirty="0"/>
              <a:t> </a:t>
            </a:r>
          </a:p>
          <a:p>
            <a:endParaRPr kumimoji="1" lang="ja-JP" altLang="en-US" dirty="0"/>
          </a:p>
          <a:p>
            <a:r>
              <a:rPr kumimoji="1" lang="ja-JP" altLang="en-US" dirty="0"/>
              <a:t>ちなみに抱いている子どもはピカソとマリー＝テレーズの間の子どもであるとされ、隣の牛はピカソ自身を表している。この時期、ピカソは自分自身の象徴するものとして、それまでの道化師からミノトールに移り変わっていた</a:t>
            </a:r>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36</a:t>
            </a:fld>
            <a:endParaRPr kumimoji="1" lang="ja-JP" altLang="en-US"/>
          </a:p>
        </p:txBody>
      </p:sp>
    </p:spTree>
    <p:extLst>
      <p:ext uri="{BB962C8B-B14F-4D97-AF65-F5344CB8AC3E}">
        <p14:creationId xmlns:p14="http://schemas.microsoft.com/office/powerpoint/2010/main" val="19232017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39</a:t>
            </a:fld>
            <a:endParaRPr kumimoji="1" lang="ja-JP" altLang="en-US"/>
          </a:p>
        </p:txBody>
      </p:sp>
    </p:spTree>
    <p:extLst>
      <p:ext uri="{BB962C8B-B14F-4D97-AF65-F5344CB8AC3E}">
        <p14:creationId xmlns:p14="http://schemas.microsoft.com/office/powerpoint/2010/main" val="21041942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40</a:t>
            </a:fld>
            <a:endParaRPr kumimoji="1" lang="ja-JP" altLang="en-US"/>
          </a:p>
        </p:txBody>
      </p:sp>
    </p:spTree>
    <p:extLst>
      <p:ext uri="{BB962C8B-B14F-4D97-AF65-F5344CB8AC3E}">
        <p14:creationId xmlns:p14="http://schemas.microsoft.com/office/powerpoint/2010/main" val="4687880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43</a:t>
            </a:fld>
            <a:endParaRPr kumimoji="1" lang="ja-JP" altLang="en-US"/>
          </a:p>
        </p:txBody>
      </p:sp>
    </p:spTree>
    <p:extLst>
      <p:ext uri="{BB962C8B-B14F-4D97-AF65-F5344CB8AC3E}">
        <p14:creationId xmlns:p14="http://schemas.microsoft.com/office/powerpoint/2010/main" val="1918246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44</a:t>
            </a:fld>
            <a:endParaRPr kumimoji="1" lang="ja-JP" altLang="en-US"/>
          </a:p>
        </p:txBody>
      </p:sp>
    </p:spTree>
    <p:extLst>
      <p:ext uri="{BB962C8B-B14F-4D97-AF65-F5344CB8AC3E}">
        <p14:creationId xmlns:p14="http://schemas.microsoft.com/office/powerpoint/2010/main" val="1026976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45</a:t>
            </a:fld>
            <a:endParaRPr kumimoji="1" lang="ja-JP" altLang="en-US"/>
          </a:p>
        </p:txBody>
      </p:sp>
    </p:spTree>
    <p:extLst>
      <p:ext uri="{BB962C8B-B14F-4D97-AF65-F5344CB8AC3E}">
        <p14:creationId xmlns:p14="http://schemas.microsoft.com/office/powerpoint/2010/main" val="1928007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現在のフランスに存在する洞穴で、</a:t>
            </a:r>
            <a:r>
              <a:rPr kumimoji="1" lang="en-US" altLang="ja-JP" dirty="0"/>
              <a:t>1994</a:t>
            </a:r>
            <a:r>
              <a:rPr kumimoji="1" lang="ja-JP" altLang="en-US" dirty="0"/>
              <a:t>年に３人の洞穴学者に発見されました。</a:t>
            </a:r>
            <a:br>
              <a:rPr kumimoji="1" lang="ja-JP" altLang="en-US" dirty="0"/>
            </a:br>
            <a:br>
              <a:rPr kumimoji="1" lang="ja-JP" altLang="en-US" dirty="0"/>
            </a:br>
            <a:r>
              <a:rPr kumimoji="1" lang="ja-JP" altLang="en-US" dirty="0"/>
              <a:t>ラスコー洞窟は</a:t>
            </a:r>
            <a:r>
              <a:rPr kumimoji="1" lang="en-US" altLang="ja-JP" dirty="0"/>
              <a:t>15,000</a:t>
            </a:r>
            <a:r>
              <a:rPr kumimoji="1" lang="ja-JP" altLang="en-US" dirty="0"/>
              <a:t>年前の旧石器時代後期のクロマニョン人によって描かれたとされています。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4</a:t>
            </a:fld>
            <a:endParaRPr kumimoji="1" lang="ja-JP" altLang="en-US"/>
          </a:p>
        </p:txBody>
      </p:sp>
    </p:spTree>
    <p:extLst>
      <p:ext uri="{BB962C8B-B14F-4D97-AF65-F5344CB8AC3E}">
        <p14:creationId xmlns:p14="http://schemas.microsoft.com/office/powerpoint/2010/main" val="4097123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46</a:t>
            </a:fld>
            <a:endParaRPr kumimoji="1" lang="ja-JP" altLang="en-US"/>
          </a:p>
        </p:txBody>
      </p:sp>
    </p:spTree>
    <p:extLst>
      <p:ext uri="{BB962C8B-B14F-4D97-AF65-F5344CB8AC3E}">
        <p14:creationId xmlns:p14="http://schemas.microsoft.com/office/powerpoint/2010/main" val="884851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47</a:t>
            </a:fld>
            <a:endParaRPr kumimoji="1" lang="ja-JP" altLang="en-US"/>
          </a:p>
        </p:txBody>
      </p:sp>
    </p:spTree>
    <p:extLst>
      <p:ext uri="{BB962C8B-B14F-4D97-AF65-F5344CB8AC3E}">
        <p14:creationId xmlns:p14="http://schemas.microsoft.com/office/powerpoint/2010/main" val="3140565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永遠の命を表す造形エジプトの人々は、死は終わりではなく、**「永遠の旅の始まり」**と考えました。だからこそ、王や貴族の遺体をミイラにし、来世でも魂が迷わぬように、壮大なピラミッドや墓を築いたのです。壁画や彫刻には、そんな祈りが細やかに刻まれています。色あせぬように描かれた線、静かに正面を見つめる目</a:t>
            </a:r>
            <a:r>
              <a:rPr kumimoji="1" lang="en-US" altLang="ja-JP" dirty="0"/>
              <a:t>――</a:t>
            </a:r>
            <a:r>
              <a:rPr kumimoji="1" lang="ja-JP" altLang="en-US" dirty="0"/>
              <a:t>。それは、「永遠を見つめる眼差し」。</a:t>
            </a:r>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7</a:t>
            </a:fld>
            <a:endParaRPr kumimoji="1" lang="ja-JP" altLang="en-US"/>
          </a:p>
        </p:txBody>
      </p:sp>
    </p:spTree>
    <p:extLst>
      <p:ext uri="{BB962C8B-B14F-4D97-AF65-F5344CB8AC3E}">
        <p14:creationId xmlns:p14="http://schemas.microsoft.com/office/powerpoint/2010/main" val="902371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古代エジプトは「来世でも生活が続く」と考えました。そこで、死者が来世で働かされたり、日常の雑事を求められたりする場面に備えて、</a:t>
            </a:r>
            <a:r>
              <a:rPr lang="ja-JP" altLang="en-US" b="1" dirty="0"/>
              <a:t>生身の人間を埋める代わりに</a:t>
            </a:r>
            <a:r>
              <a:rPr lang="en-US" altLang="ja-JP" b="1" dirty="0"/>
              <a:t>『</a:t>
            </a:r>
            <a:r>
              <a:rPr lang="ja-JP" altLang="en-US" b="1" dirty="0"/>
              <a:t>代わりをするもの</a:t>
            </a:r>
            <a:r>
              <a:rPr lang="en-US" altLang="ja-JP" b="1" dirty="0"/>
              <a:t>』</a:t>
            </a:r>
            <a:r>
              <a:rPr lang="ja-JP" altLang="en-US" b="1" dirty="0"/>
              <a:t>を墓に置く</a:t>
            </a:r>
            <a:r>
              <a:rPr lang="ja-JP" altLang="en-US" dirty="0"/>
              <a:t>というやり方を発展させました。その代表が「シャブティ（ウシャブティ）」です。</a:t>
            </a:r>
          </a:p>
          <a:p>
            <a:r>
              <a:rPr lang="ja-JP" altLang="en-US" b="1" dirty="0"/>
              <a:t>シャブティとは？</a:t>
            </a:r>
          </a:p>
          <a:p>
            <a:r>
              <a:rPr lang="ja-JP" altLang="en-US" dirty="0"/>
              <a:t>小さな人形で、木、土器（陶器）、ファイアンス、石、金属などさまざまな素材で作られました。形は人型で、手に農具を持たせたり、箱のような台座に納められたりします。多くには「死者の代わりに畑仕事などをする」という趣旨の文言（</a:t>
            </a:r>
            <a:r>
              <a:rPr lang="en-US" altLang="ja-JP" dirty="0"/>
              <a:t>『</a:t>
            </a:r>
            <a:r>
              <a:rPr lang="ja-JP" altLang="en-US" dirty="0"/>
              <a:t>死者の書</a:t>
            </a:r>
            <a:r>
              <a:rPr lang="en-US" altLang="ja-JP" dirty="0"/>
              <a:t>』</a:t>
            </a:r>
            <a:r>
              <a:rPr lang="ja-JP" altLang="en-US" dirty="0"/>
              <a:t>の呪文の一節）が書かれていました。</a:t>
            </a:r>
          </a:p>
          <a:p>
            <a:r>
              <a:rPr lang="ja-JP" altLang="en-US" b="1" dirty="0"/>
              <a:t>何を「代わり」にしたのか？</a:t>
            </a:r>
          </a:p>
          <a:p>
            <a:r>
              <a:rPr lang="ja-JP" altLang="en-US" dirty="0"/>
              <a:t>かつては</a:t>
            </a:r>
            <a:r>
              <a:rPr lang="en-US" altLang="ja-JP" dirty="0"/>
              <a:t>――</a:t>
            </a:r>
            <a:r>
              <a:rPr lang="ja-JP" altLang="en-US" dirty="0"/>
              <a:t>世界の他地域では</a:t>
            </a:r>
            <a:r>
              <a:rPr lang="en-US" altLang="ja-JP" dirty="0"/>
              <a:t>――</a:t>
            </a:r>
            <a:r>
              <a:rPr lang="ja-JP" altLang="en-US" dirty="0"/>
              <a:t>死者に付き従っていた「生きた僕（しもべ）」を一緒に埋める風習（埋葬陪葬・代償的生贄）がありましたが、エジプトでは次第に</a:t>
            </a:r>
            <a:r>
              <a:rPr lang="ja-JP" altLang="en-US" b="1" dirty="0"/>
              <a:t>生きた人間</a:t>
            </a:r>
            <a:r>
              <a:rPr lang="ja-JP" altLang="en-US" dirty="0"/>
              <a:t>を埋めるかわりに、</a:t>
            </a:r>
            <a:r>
              <a:rPr lang="ja-JP" altLang="en-US" b="1" dirty="0"/>
              <a:t>象徴的・機能的な小像（シャブティ）を多数墓に入れる方法が定着しました。つまり、実際の人間の埋葬を象徴と魔力の置き換え</a:t>
            </a:r>
            <a:r>
              <a:rPr lang="ja-JP" altLang="en-US" dirty="0"/>
              <a:t>で代替したのです。</a:t>
            </a:r>
          </a:p>
          <a:p>
            <a:r>
              <a:rPr lang="ja-JP" altLang="en-US" b="1" dirty="0"/>
              <a:t>仕組み（信仰のロジック）</a:t>
            </a:r>
          </a:p>
          <a:p>
            <a:r>
              <a:rPr lang="ja-JP" altLang="en-US" dirty="0"/>
              <a:t>来世で死者が働くよう命じられる場面がある。</a:t>
            </a:r>
          </a:p>
          <a:p>
            <a:r>
              <a:rPr lang="ja-JP" altLang="en-US" dirty="0"/>
              <a:t>シャブティはその命令を受け、呪文の力で働く「代理人」として活動する。</a:t>
            </a:r>
          </a:p>
          <a:p>
            <a:r>
              <a:rPr lang="ja-JP" altLang="en-US" dirty="0"/>
              <a:t>だから墓に数十</a:t>
            </a:r>
            <a:r>
              <a:rPr lang="en-US" altLang="ja-JP" dirty="0"/>
              <a:t>〜</a:t>
            </a:r>
            <a:r>
              <a:rPr lang="ja-JP" altLang="en-US" dirty="0"/>
              <a:t>数百体ものシャブティを納め、必要なだけ働かせる</a:t>
            </a:r>
            <a:r>
              <a:rPr lang="en-US" altLang="ja-JP" dirty="0"/>
              <a:t>――</a:t>
            </a:r>
            <a:r>
              <a:rPr lang="ja-JP" altLang="en-US" dirty="0"/>
              <a:t>という考え方です。</a:t>
            </a:r>
          </a:p>
          <a:p>
            <a:r>
              <a:rPr lang="ja-JP" altLang="en-US" b="1" dirty="0"/>
              <a:t>実用面と象徴性</a:t>
            </a:r>
          </a:p>
          <a:p>
            <a:r>
              <a:rPr lang="ja-JP" altLang="en-US" dirty="0"/>
              <a:t>数や作りは身分によって異なり、王や貴族の墓には多くの精巧なシャブティが入ります。</a:t>
            </a:r>
          </a:p>
          <a:p>
            <a:r>
              <a:rPr lang="ja-JP" altLang="en-US" dirty="0"/>
              <a:t>材質や刻まれた文言により、ただの置物ではなく「儀礼的効力」を持つ存在として扱われました。</a:t>
            </a:r>
          </a:p>
          <a:p>
            <a:r>
              <a:rPr lang="ja-JP" altLang="en-US" dirty="0"/>
              <a:t>これにより、人命を犠牲にする暴力的な慣習を避けつつ、来世の労働を保障するという文化的解決がなされたのです。</a:t>
            </a:r>
          </a:p>
          <a:p>
            <a:br>
              <a:rPr lang="ja-JP" altLang="en-US" dirty="0"/>
            </a:br>
            <a:endParaRPr lang="ja-JP" altLang="en-US" dirty="0"/>
          </a:p>
          <a:p>
            <a:r>
              <a:rPr lang="ja-JP" altLang="en-US" dirty="0"/>
              <a:t>短く言えば</a:t>
            </a:r>
            <a:r>
              <a:rPr lang="en-US" altLang="ja-JP" dirty="0"/>
              <a:t>――</a:t>
            </a:r>
            <a:br>
              <a:rPr lang="en-US" altLang="ja-JP" dirty="0"/>
            </a:br>
            <a:r>
              <a:rPr lang="ja-JP" altLang="en-US" b="1" dirty="0"/>
              <a:t>古代エジプトは“人”を生き埋めにするかわりに、シャブティという人形と呪文で</a:t>
            </a:r>
            <a:r>
              <a:rPr lang="en-US" altLang="ja-JP" b="1" dirty="0"/>
              <a:t>『</a:t>
            </a:r>
            <a:r>
              <a:rPr lang="ja-JP" altLang="en-US" b="1" dirty="0"/>
              <a:t>代理</a:t>
            </a:r>
            <a:r>
              <a:rPr lang="en-US" altLang="ja-JP" b="1" dirty="0"/>
              <a:t>』</a:t>
            </a:r>
            <a:r>
              <a:rPr lang="ja-JP" altLang="en-US" b="1" dirty="0"/>
              <a:t>を立て、来世の暮らしを整えた</a:t>
            </a:r>
            <a:r>
              <a:rPr lang="ja-JP" altLang="en-US" dirty="0"/>
              <a:t>。現実の命を守りつつ、永遠への備えを工夫した、知恵と祈りのかたちです。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10</a:t>
            </a:fld>
            <a:endParaRPr kumimoji="1" lang="ja-JP" altLang="en-US"/>
          </a:p>
        </p:txBody>
      </p:sp>
    </p:spTree>
    <p:extLst>
      <p:ext uri="{BB962C8B-B14F-4D97-AF65-F5344CB8AC3E}">
        <p14:creationId xmlns:p14="http://schemas.microsoft.com/office/powerpoint/2010/main" val="2602301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br>
              <a:rPr lang="en-US" altLang="ja-JP" b="1" dirty="0"/>
            </a:br>
            <a:br>
              <a:rPr lang="en-US" altLang="ja-JP" b="1" dirty="0"/>
            </a:br>
            <a:r>
              <a:rPr lang="ja-JP" altLang="en-US" b="1" dirty="0"/>
              <a:t>「エジプトでは神様のルールが一番大切でした。でもギリシャでは、人間ってどう生きるのが理想なんだろう、と考え始めます。だから彫刻も、本物そっくりというより、</a:t>
            </a:r>
            <a:r>
              <a:rPr lang="en-US" altLang="ja-JP" b="1" dirty="0"/>
              <a:t>『</a:t>
            </a:r>
            <a:r>
              <a:rPr lang="ja-JP" altLang="en-US" b="1" dirty="0"/>
              <a:t>理想の人間</a:t>
            </a:r>
            <a:r>
              <a:rPr lang="en-US" altLang="ja-JP" b="1" dirty="0"/>
              <a:t>』</a:t>
            </a:r>
            <a:r>
              <a:rPr lang="ja-JP" altLang="en-US" b="1" dirty="0"/>
              <a:t>を表そうとしました。この頃の人たちは、美しい人とは見た目だけではなく、心や行動も美しい人だと考えていました。つまり、美術は</a:t>
            </a:r>
            <a:r>
              <a:rPr lang="en-US" altLang="ja-JP" b="1" dirty="0"/>
              <a:t>『</a:t>
            </a:r>
            <a:r>
              <a:rPr lang="ja-JP" altLang="en-US" b="1" dirty="0"/>
              <a:t>神のため</a:t>
            </a:r>
            <a:r>
              <a:rPr lang="en-US" altLang="ja-JP" b="1" dirty="0"/>
              <a:t>』</a:t>
            </a:r>
            <a:r>
              <a:rPr lang="ja-JP" altLang="en-US" b="1" dirty="0"/>
              <a:t>から</a:t>
            </a:r>
            <a:r>
              <a:rPr lang="en-US" altLang="ja-JP" b="1" dirty="0"/>
              <a:t>『</a:t>
            </a:r>
            <a:r>
              <a:rPr lang="ja-JP" altLang="en-US" b="1" dirty="0"/>
              <a:t>人間の理想を表すもの</a:t>
            </a:r>
            <a:r>
              <a:rPr lang="en-US" altLang="ja-JP" b="1" dirty="0"/>
              <a:t>』</a:t>
            </a:r>
            <a:r>
              <a:rPr lang="ja-JP" altLang="en-US" b="1" dirty="0"/>
              <a:t>へ変わったんですね。」</a:t>
            </a:r>
            <a:br>
              <a:rPr lang="en-US" altLang="ja-JP" b="1"/>
            </a:br>
            <a:br>
              <a:rPr lang="en-US" altLang="ja-JP" b="1"/>
            </a:br>
            <a:br>
              <a:rPr lang="en-US" altLang="ja-JP" b="1"/>
            </a:br>
            <a:r>
              <a:rPr lang="ja-JP" altLang="en-US" b="1" dirty="0"/>
              <a:t>古代ギリシャ美術 </a:t>
            </a:r>
            <a:r>
              <a:rPr lang="en-US" altLang="ja-JP" b="1" dirty="0"/>
              <a:t>― </a:t>
            </a:r>
            <a:r>
              <a:rPr lang="ja-JP" altLang="en-US" b="1" dirty="0"/>
              <a:t>「善きこと」とは、美しくあること</a:t>
            </a:r>
          </a:p>
          <a:p>
            <a:r>
              <a:rPr lang="ja-JP" altLang="en-US" dirty="0"/>
              <a:t>ギリシャ人にとって、「美しいこと」と「善いこと」は、もともと同じ魂から生まれたものでした。</a:t>
            </a:r>
            <a:br>
              <a:rPr lang="ja-JP" altLang="en-US" dirty="0"/>
            </a:br>
            <a:r>
              <a:rPr lang="ja-JP" altLang="en-US" dirty="0"/>
              <a:t>彼らはそれを </a:t>
            </a:r>
            <a:r>
              <a:rPr lang="ja-JP" altLang="en-US" b="1" dirty="0"/>
              <a:t>「カロカガティア（</a:t>
            </a:r>
            <a:r>
              <a:rPr lang="en-US" altLang="ja-JP" b="1" dirty="0" err="1"/>
              <a:t>kalokagathia</a:t>
            </a:r>
            <a:r>
              <a:rPr lang="ja-JP" altLang="en-US" b="1" dirty="0"/>
              <a:t>）」</a:t>
            </a:r>
            <a:r>
              <a:rPr lang="ja-JP" altLang="en-US" dirty="0"/>
              <a:t> と呼びます。</a:t>
            </a:r>
            <a:br>
              <a:rPr lang="ja-JP" altLang="en-US" dirty="0"/>
            </a:br>
            <a:r>
              <a:rPr lang="ja-JP" altLang="en-US" dirty="0"/>
              <a:t>この言葉は、「カロス（美）」＋「アガトス（善）」を合わせたもの。</a:t>
            </a:r>
            <a:br>
              <a:rPr lang="ja-JP" altLang="en-US" dirty="0"/>
            </a:br>
            <a:r>
              <a:rPr lang="ja-JP" altLang="en-US" dirty="0"/>
              <a:t>つまり</a:t>
            </a:r>
            <a:r>
              <a:rPr lang="en-US" altLang="ja-JP" dirty="0"/>
              <a:t>――</a:t>
            </a:r>
          </a:p>
          <a:p>
            <a:r>
              <a:rPr lang="ja-JP" altLang="en-US" dirty="0"/>
              <a:t>美しく、そして善く生きること。</a:t>
            </a:r>
            <a:br>
              <a:rPr lang="ja-JP" altLang="en-US" dirty="0"/>
            </a:br>
            <a:r>
              <a:rPr lang="ja-JP" altLang="en-US" dirty="0"/>
              <a:t>それこそが人間の理想。</a:t>
            </a:r>
          </a:p>
          <a:p>
            <a:br>
              <a:rPr lang="ja-JP" altLang="en-US" dirty="0"/>
            </a:br>
            <a:endParaRPr lang="ja-JP" altLang="en-US" dirty="0"/>
          </a:p>
          <a:p>
            <a:r>
              <a:rPr lang="ja-JP" altLang="en-US" b="1" dirty="0"/>
              <a:t>⚖️ 美と調和の哲学</a:t>
            </a:r>
          </a:p>
          <a:p>
            <a:r>
              <a:rPr lang="ja-JP" altLang="en-US" dirty="0"/>
              <a:t>ギリシャの彫刻や建築が、比例・バランス・調和を大切にしたのは、</a:t>
            </a:r>
            <a:br>
              <a:rPr lang="ja-JP" altLang="en-US" dirty="0"/>
            </a:br>
            <a:r>
              <a:rPr lang="ja-JP" altLang="en-US" dirty="0"/>
              <a:t>単に“きれいに見せる”ためではありません。</a:t>
            </a:r>
            <a:br>
              <a:rPr lang="ja-JP" altLang="en-US" dirty="0"/>
            </a:br>
            <a:r>
              <a:rPr lang="ja-JP" altLang="en-US" dirty="0"/>
              <a:t>それは、**宇宙の秩序（コスモス）**に調和する「美＝善＝真理」を形にする行為だったのです。</a:t>
            </a:r>
          </a:p>
          <a:p>
            <a:r>
              <a:rPr lang="ja-JP" altLang="en-US" dirty="0"/>
              <a:t>ポリュクレイトスの</a:t>
            </a:r>
            <a:r>
              <a:rPr lang="en-US" altLang="ja-JP" dirty="0"/>
              <a:t>『</a:t>
            </a:r>
            <a:r>
              <a:rPr lang="ja-JP" altLang="en-US" dirty="0"/>
              <a:t>カノン（比例論）</a:t>
            </a:r>
            <a:r>
              <a:rPr lang="en-US" altLang="ja-JP" dirty="0"/>
              <a:t>』</a:t>
            </a:r>
            <a:r>
              <a:rPr lang="ja-JP" altLang="en-US" dirty="0"/>
              <a:t>はその象徴。</a:t>
            </a:r>
            <a:br>
              <a:rPr lang="ja-JP" altLang="en-US" dirty="0"/>
            </a:br>
            <a:r>
              <a:rPr lang="ja-JP" altLang="en-US" dirty="0"/>
              <a:t>人の身体の完璧な比率を探求することで、</a:t>
            </a:r>
            <a:br>
              <a:rPr lang="ja-JP" altLang="en-US" dirty="0"/>
            </a:br>
            <a:r>
              <a:rPr lang="ja-JP" altLang="en-US" dirty="0"/>
              <a:t>「美の中に宿る善」を追い求めました。</a:t>
            </a:r>
          </a:p>
          <a:p>
            <a:br>
              <a:rPr lang="ja-JP" altLang="en-US" dirty="0"/>
            </a:br>
            <a:endParaRPr lang="ja-JP" altLang="en-US" dirty="0"/>
          </a:p>
          <a:p>
            <a:r>
              <a:rPr lang="ja-JP" altLang="en-US" b="1" dirty="0"/>
              <a:t>🏺 アートは魂の鏡</a:t>
            </a:r>
          </a:p>
          <a:p>
            <a:r>
              <a:rPr lang="ja-JP" altLang="en-US" dirty="0"/>
              <a:t>ギリシャ人は、美を通して魂を鍛えると考えました。</a:t>
            </a:r>
            <a:br>
              <a:rPr lang="ja-JP" altLang="en-US" dirty="0"/>
            </a:br>
            <a:r>
              <a:rPr lang="ja-JP" altLang="en-US" dirty="0"/>
              <a:t>オリンピックのように体を鍛えることも、</a:t>
            </a:r>
            <a:br>
              <a:rPr lang="ja-JP" altLang="en-US" dirty="0"/>
            </a:br>
            <a:r>
              <a:rPr lang="ja-JP" altLang="en-US" dirty="0"/>
              <a:t>詩や音楽を磨くことも、</a:t>
            </a:r>
            <a:br>
              <a:rPr lang="ja-JP" altLang="en-US" dirty="0"/>
            </a:br>
            <a:r>
              <a:rPr lang="ja-JP" altLang="en-US" dirty="0"/>
              <a:t>すべて「より善く、美しく生きる」ための修行。</a:t>
            </a:r>
          </a:p>
          <a:p>
            <a:r>
              <a:rPr lang="ja-JP" altLang="en-US" dirty="0"/>
              <a:t>彼らにとってアートは、単なる飾りではなく、</a:t>
            </a:r>
            <a:br>
              <a:rPr lang="ja-JP" altLang="en-US" dirty="0"/>
            </a:br>
            <a:r>
              <a:rPr lang="ja-JP" altLang="en-US" b="1" dirty="0"/>
              <a:t>魂を高めるための学び（パイデイア）</a:t>
            </a:r>
            <a:r>
              <a:rPr lang="ja-JP" altLang="en-US" dirty="0"/>
              <a:t> でした。</a:t>
            </a:r>
          </a:p>
          <a:p>
            <a:br>
              <a:rPr lang="ja-JP" altLang="en-US" dirty="0"/>
            </a:br>
            <a:endParaRPr lang="ja-JP" altLang="en-US" dirty="0"/>
          </a:p>
          <a:p>
            <a:r>
              <a:rPr lang="ja-JP" altLang="en-US" b="1" dirty="0"/>
              <a:t>🌿 感嘆のまとめ</a:t>
            </a:r>
          </a:p>
          <a:p>
            <a:r>
              <a:rPr lang="ja-JP" altLang="en-US" dirty="0"/>
              <a:t>古代ギリシャ美術の「善きこと」とは、</a:t>
            </a:r>
            <a:br>
              <a:rPr lang="ja-JP" altLang="en-US" dirty="0"/>
            </a:br>
            <a:r>
              <a:rPr lang="ja-JP" altLang="en-US" b="1" dirty="0"/>
              <a:t>心と体と宇宙の調和</a:t>
            </a:r>
            <a:r>
              <a:rPr lang="ja-JP" altLang="en-US" dirty="0"/>
              <a:t>を表現すること。</a:t>
            </a:r>
            <a:br>
              <a:rPr lang="ja-JP" altLang="en-US" dirty="0"/>
            </a:br>
            <a:r>
              <a:rPr lang="ja-JP" altLang="en-US" dirty="0"/>
              <a:t>それは「神のように完全でありたい」という祈りにも似た願い。</a:t>
            </a:r>
            <a:br>
              <a:rPr lang="ja-JP" altLang="en-US" dirty="0"/>
            </a:br>
            <a:r>
              <a:rPr lang="ja-JP" altLang="en-US" dirty="0"/>
              <a:t>大理石の静けさの中に、</a:t>
            </a:r>
            <a:br>
              <a:rPr lang="ja-JP" altLang="en-US" dirty="0"/>
            </a:br>
            <a:r>
              <a:rPr lang="ja-JP" altLang="en-US" dirty="0"/>
              <a:t>人間の尊厳と理想が、いまも息づいています。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11</a:t>
            </a:fld>
            <a:endParaRPr kumimoji="1" lang="ja-JP" altLang="en-US"/>
          </a:p>
        </p:txBody>
      </p:sp>
    </p:spTree>
    <p:extLst>
      <p:ext uri="{BB962C8B-B14F-4D97-AF65-F5344CB8AC3E}">
        <p14:creationId xmlns:p14="http://schemas.microsoft.com/office/powerpoint/2010/main" val="3785831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12</a:t>
            </a:fld>
            <a:endParaRPr kumimoji="1" lang="ja-JP" altLang="en-US"/>
          </a:p>
        </p:txBody>
      </p:sp>
    </p:spTree>
    <p:extLst>
      <p:ext uri="{BB962C8B-B14F-4D97-AF65-F5344CB8AC3E}">
        <p14:creationId xmlns:p14="http://schemas.microsoft.com/office/powerpoint/2010/main" val="378386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画家は、主に「教会」や「お金持ち」によって雇われ、依頼された絵を描いていた。</a:t>
            </a:r>
          </a:p>
          <a:p>
            <a:r>
              <a:rPr kumimoji="1" lang="ja-JP" altLang="en-US" dirty="0"/>
              <a:t>アーティストというよりも、注文によって家具や装身具などを作る人たちと同じ「職人」として扱われていた。</a:t>
            </a:r>
          </a:p>
          <a:p>
            <a:r>
              <a:rPr kumimoji="1" lang="ja-JP" altLang="en-US" dirty="0"/>
              <a:t>「教会」が求めたものは「キリスト教」をテーマにした宗教画。</a:t>
            </a:r>
          </a:p>
          <a:p>
            <a:r>
              <a:rPr kumimoji="1" lang="ja-JP" altLang="en-US" dirty="0"/>
              <a:t>「お金持ち」＝「王侯貴族」→「肖像画」権威や権力を示す「肖像画」</a:t>
            </a:r>
          </a:p>
          <a:p>
            <a:r>
              <a:rPr kumimoji="1" lang="ja-JP" altLang="en-US" dirty="0"/>
              <a:t>「生き写しであるかのような正確な表現」が求められていました。</a:t>
            </a:r>
          </a:p>
          <a:p>
            <a:endParaRPr kumimoji="1" lang="ja-JP" altLang="en-US" dirty="0"/>
          </a:p>
          <a:p>
            <a:r>
              <a:rPr kumimoji="1" lang="ja-JP" altLang="en-US" dirty="0"/>
              <a:t>この時代に写実的な表現が発達した。</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13</a:t>
            </a:fld>
            <a:endParaRPr kumimoji="1" lang="ja-JP" altLang="en-US"/>
          </a:p>
        </p:txBody>
      </p:sp>
    </p:spTree>
    <p:extLst>
      <p:ext uri="{BB962C8B-B14F-4D97-AF65-F5344CB8AC3E}">
        <p14:creationId xmlns:p14="http://schemas.microsoft.com/office/powerpoint/2010/main" val="2908248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b="1" dirty="0"/>
              <a:t>🌒 ルネサンス前 </a:t>
            </a:r>
            <a:r>
              <a:rPr lang="en-US" altLang="ja-JP" b="1" dirty="0"/>
              <a:t>― “</a:t>
            </a:r>
            <a:r>
              <a:rPr lang="ja-JP" altLang="en-US" b="1" dirty="0"/>
              <a:t>アートの暗黒時代”とは</a:t>
            </a:r>
          </a:p>
          <a:p>
            <a:r>
              <a:rPr lang="ja-JP" altLang="en-US" dirty="0"/>
              <a:t>ルネサンス（</a:t>
            </a:r>
            <a:r>
              <a:rPr lang="en-US" altLang="ja-JP" dirty="0"/>
              <a:t>Renaissance</a:t>
            </a:r>
            <a:r>
              <a:rPr lang="ja-JP" altLang="en-US" dirty="0"/>
              <a:t>）とは「再生」や「復活」という意味。</a:t>
            </a:r>
            <a:br>
              <a:rPr lang="ja-JP" altLang="en-US" dirty="0"/>
            </a:br>
            <a:r>
              <a:rPr lang="ja-JP" altLang="en-US" dirty="0"/>
              <a:t>つまり、それ以前の時代</a:t>
            </a:r>
            <a:r>
              <a:rPr lang="en-US" altLang="ja-JP" dirty="0"/>
              <a:t>――</a:t>
            </a:r>
            <a:r>
              <a:rPr lang="ja-JP" altLang="en-US" dirty="0"/>
              <a:t>中世ヨーロッパは、</a:t>
            </a:r>
            <a:r>
              <a:rPr lang="ja-JP" altLang="en-US" b="1" dirty="0"/>
              <a:t>アートの暗黒時代</a:t>
            </a:r>
            <a:r>
              <a:rPr lang="ja-JP" altLang="en-US" dirty="0"/>
              <a:t>と呼ばれてきました。</a:t>
            </a:r>
            <a:br>
              <a:rPr lang="ja-JP" altLang="en-US" dirty="0"/>
            </a:br>
            <a:r>
              <a:rPr lang="ja-JP" altLang="en-US" dirty="0"/>
              <a:t>ただし「光がなかった」という意味ではなく、</a:t>
            </a:r>
            <a:br>
              <a:rPr lang="ja-JP" altLang="en-US" dirty="0"/>
            </a:br>
            <a:r>
              <a:rPr lang="ja-JP" altLang="en-US" dirty="0"/>
              <a:t>**“人間の美と自由が縛られていた時代”**ということなんです。</a:t>
            </a:r>
          </a:p>
          <a:p>
            <a:br>
              <a:rPr lang="ja-JP" altLang="en-US" dirty="0"/>
            </a:br>
            <a:endParaRPr lang="ja-JP" altLang="en-US" dirty="0"/>
          </a:p>
          <a:p>
            <a:r>
              <a:rPr lang="ja-JP" altLang="en-US" b="1" dirty="0"/>
              <a:t>⛪️ 教会がすべてを支配した時代</a:t>
            </a:r>
          </a:p>
          <a:p>
            <a:r>
              <a:rPr lang="ja-JP" altLang="en-US" dirty="0"/>
              <a:t>中世（</a:t>
            </a:r>
            <a:r>
              <a:rPr lang="en-US" altLang="ja-JP" dirty="0"/>
              <a:t>5</a:t>
            </a:r>
            <a:r>
              <a:rPr lang="ja-JP" altLang="en-US" dirty="0"/>
              <a:t>世紀</a:t>
            </a:r>
            <a:r>
              <a:rPr lang="en-US" altLang="ja-JP" dirty="0"/>
              <a:t>〜14</a:t>
            </a:r>
            <a:r>
              <a:rPr lang="ja-JP" altLang="en-US" dirty="0"/>
              <a:t>世紀）は、キリスト教会が人々の心と社会を支配していました。</a:t>
            </a:r>
            <a:br>
              <a:rPr lang="ja-JP" altLang="en-US" dirty="0"/>
            </a:br>
            <a:r>
              <a:rPr lang="ja-JP" altLang="en-US" dirty="0"/>
              <a:t>アートの目的は「神を讃えること」。</a:t>
            </a:r>
            <a:br>
              <a:rPr lang="ja-JP" altLang="en-US" dirty="0"/>
            </a:br>
            <a:r>
              <a:rPr lang="ja-JP" altLang="en-US" dirty="0"/>
              <a:t>人間の姿や感情を描くことは、むしろ罪に近い考えでした。</a:t>
            </a:r>
          </a:p>
          <a:p>
            <a:r>
              <a:rPr lang="ja-JP" altLang="en-US" dirty="0"/>
              <a:t>だから</a:t>
            </a:r>
            <a:r>
              <a:rPr lang="en-US" altLang="ja-JP" dirty="0"/>
              <a:t>――</a:t>
            </a:r>
          </a:p>
          <a:p>
            <a:r>
              <a:rPr lang="ja-JP" altLang="en-US" dirty="0"/>
              <a:t>絵は平面的（奥行きがない）</a:t>
            </a:r>
          </a:p>
          <a:p>
            <a:r>
              <a:rPr lang="ja-JP" altLang="en-US" dirty="0"/>
              <a:t>表情は乏しく、感情より“信仰”を重視</a:t>
            </a:r>
          </a:p>
          <a:p>
            <a:r>
              <a:rPr lang="ja-JP" altLang="en-US" dirty="0"/>
              <a:t>黄金背景に包まれた“天上の世界”が中心</a:t>
            </a:r>
          </a:p>
          <a:p>
            <a:r>
              <a:rPr lang="ja-JP" altLang="en-US" b="1" dirty="0"/>
              <a:t>人間は神の下に小さく描かれた</a:t>
            </a:r>
            <a:r>
              <a:rPr lang="ja-JP" altLang="en-US" dirty="0"/>
              <a:t>のです。</a:t>
            </a:r>
          </a:p>
          <a:p>
            <a:br>
              <a:rPr lang="ja-JP" altLang="en-US" dirty="0"/>
            </a:br>
            <a:endParaRPr lang="ja-JP" altLang="en-US" dirty="0"/>
          </a:p>
          <a:p>
            <a:r>
              <a:rPr lang="ja-JP" altLang="en-US" b="1" dirty="0"/>
              <a:t>🕯 それでも消えなかった「光」</a:t>
            </a:r>
          </a:p>
          <a:p>
            <a:r>
              <a:rPr lang="ja-JP" altLang="en-US" dirty="0"/>
              <a:t>しかしその“暗闇”の中でも、少しずつ光は灯り始めました。</a:t>
            </a:r>
            <a:br>
              <a:rPr lang="ja-JP" altLang="en-US" dirty="0"/>
            </a:br>
            <a:r>
              <a:rPr lang="ja-JP" altLang="en-US" dirty="0"/>
              <a:t>修道院で古代ギリシャ・ローマの書物が密かに写本され、</a:t>
            </a:r>
            <a:br>
              <a:rPr lang="ja-JP" altLang="en-US" dirty="0"/>
            </a:br>
            <a:r>
              <a:rPr lang="ja-JP" altLang="en-US" dirty="0"/>
              <a:t>学問の火が消えずに守られていたのです。</a:t>
            </a:r>
            <a:br>
              <a:rPr lang="ja-JP" altLang="en-US" dirty="0"/>
            </a:br>
            <a:r>
              <a:rPr lang="ja-JP" altLang="en-US" dirty="0"/>
              <a:t>やがて</a:t>
            </a:r>
            <a:r>
              <a:rPr lang="en-US" altLang="ja-JP" dirty="0"/>
              <a:t>――</a:t>
            </a:r>
            <a:br>
              <a:rPr lang="en-US" altLang="ja-JP" dirty="0"/>
            </a:br>
            <a:r>
              <a:rPr lang="ja-JP" altLang="en-US" dirty="0"/>
              <a:t>「神だけでなく、人間にも美と知恵がある」</a:t>
            </a:r>
            <a:br>
              <a:rPr lang="ja-JP" altLang="en-US" dirty="0"/>
            </a:br>
            <a:r>
              <a:rPr lang="ja-JP" altLang="en-US" dirty="0"/>
              <a:t>という新しい思想が芽生え始めます。</a:t>
            </a:r>
          </a:p>
          <a:p>
            <a:br>
              <a:rPr lang="ja-JP" altLang="en-US" dirty="0"/>
            </a:br>
            <a:endParaRPr lang="ja-JP" altLang="en-US" dirty="0"/>
          </a:p>
          <a:p>
            <a:r>
              <a:rPr lang="ja-JP" altLang="en-US" b="1" dirty="0"/>
              <a:t>🌅 そして、ルネサンスへ</a:t>
            </a:r>
          </a:p>
          <a:p>
            <a:r>
              <a:rPr lang="en-US" altLang="ja-JP" dirty="0"/>
              <a:t>14</a:t>
            </a:r>
            <a:r>
              <a:rPr lang="ja-JP" altLang="en-US" dirty="0"/>
              <a:t>世紀、イタリア・フィレンツェでその光は一気に広がります。</a:t>
            </a:r>
            <a:br>
              <a:rPr lang="ja-JP" altLang="en-US" dirty="0"/>
            </a:br>
            <a:r>
              <a:rPr lang="ja-JP" altLang="en-US" dirty="0"/>
              <a:t>古代ギリシャ・ローマの芸術と哲学が“再生（ルネサンス）”し、</a:t>
            </a:r>
            <a:br>
              <a:rPr lang="ja-JP" altLang="en-US" dirty="0"/>
            </a:br>
            <a:r>
              <a:rPr lang="ja-JP" altLang="en-US" dirty="0"/>
              <a:t>アートは再び「人間」を主題に取り戻したのです。</a:t>
            </a:r>
          </a:p>
          <a:p>
            <a:r>
              <a:rPr lang="ja-JP" altLang="en-US" dirty="0"/>
              <a:t>レオナルド・ダ・ヴィンチ：人間の身体と自然の調和</a:t>
            </a:r>
          </a:p>
          <a:p>
            <a:r>
              <a:rPr lang="ja-JP" altLang="en-US" dirty="0"/>
              <a:t>ミケランジェロ：神の中にある人間の力</a:t>
            </a:r>
          </a:p>
          <a:p>
            <a:r>
              <a:rPr lang="ja-JP" altLang="en-US" dirty="0"/>
              <a:t>ラファエロ：静けさと理想の美</a:t>
            </a:r>
          </a:p>
          <a:p>
            <a:r>
              <a:rPr lang="ja-JP" altLang="en-US" dirty="0"/>
              <a:t>これらの芸術家たちは、</a:t>
            </a:r>
            <a:br>
              <a:rPr lang="ja-JP" altLang="en-US" dirty="0"/>
            </a:br>
            <a:r>
              <a:rPr lang="ja-JP" altLang="en-US" b="1" dirty="0"/>
              <a:t>“神を恐れる人間”から、“神に似た創造する人間”へ</a:t>
            </a:r>
            <a:r>
              <a:rPr lang="ja-JP" altLang="en-US" dirty="0"/>
              <a:t>と世界を変えました。</a:t>
            </a:r>
          </a:p>
          <a:p>
            <a:br>
              <a:rPr lang="ja-JP" altLang="en-US" dirty="0"/>
            </a:br>
            <a:endParaRPr lang="ja-JP" altLang="en-US" dirty="0"/>
          </a:p>
          <a:p>
            <a:r>
              <a:rPr lang="ja-JP" altLang="en-US" b="1" dirty="0"/>
              <a:t>✨ 感嘆のまとめ</a:t>
            </a:r>
          </a:p>
          <a:p>
            <a:r>
              <a:rPr lang="ja-JP" altLang="en-US" dirty="0"/>
              <a:t>アートの暗黒時代とは、</a:t>
            </a:r>
            <a:br>
              <a:rPr lang="ja-JP" altLang="en-US" dirty="0"/>
            </a:br>
            <a:r>
              <a:rPr lang="ja-JP" altLang="en-US" dirty="0"/>
              <a:t>人間が“自分を表現する自由”を失っていた時代。</a:t>
            </a:r>
            <a:br>
              <a:rPr lang="ja-JP" altLang="en-US" dirty="0"/>
            </a:br>
            <a:r>
              <a:rPr lang="ja-JP" altLang="en-US" dirty="0"/>
              <a:t>ルネサンスとは、</a:t>
            </a:r>
            <a:br>
              <a:rPr lang="ja-JP" altLang="en-US" dirty="0"/>
            </a:br>
            <a:r>
              <a:rPr lang="ja-JP" altLang="en-US" dirty="0"/>
              <a:t>その自由と美を取り戻した**「人間の目覚め」**でした。</a:t>
            </a:r>
          </a:p>
          <a:p>
            <a:r>
              <a:rPr lang="ja-JP" altLang="en-US" dirty="0"/>
              <a:t>神の光ではなく、</a:t>
            </a:r>
            <a:br>
              <a:rPr lang="ja-JP" altLang="en-US" dirty="0"/>
            </a:br>
            <a:r>
              <a:rPr lang="ja-JP" altLang="en-US" dirty="0"/>
              <a:t>人間の内なる光がアートを照らしはじめた</a:t>
            </a:r>
            <a:r>
              <a:rPr lang="en-US" altLang="ja-JP" dirty="0"/>
              <a:t>――</a:t>
            </a:r>
            <a:br>
              <a:rPr lang="en-US" altLang="ja-JP" dirty="0"/>
            </a:br>
            <a:r>
              <a:rPr lang="ja-JP" altLang="en-US" dirty="0"/>
              <a:t>それがルネサンスです。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E6E8B93B-AFCE-4B9B-9146-E761637B5CEC}" type="slidenum">
              <a:rPr kumimoji="1" lang="ja-JP" altLang="en-US" smtClean="0"/>
              <a:t>14</a:t>
            </a:fld>
            <a:endParaRPr kumimoji="1" lang="ja-JP" altLang="en-US"/>
          </a:p>
        </p:txBody>
      </p:sp>
    </p:spTree>
    <p:extLst>
      <p:ext uri="{BB962C8B-B14F-4D97-AF65-F5344CB8AC3E}">
        <p14:creationId xmlns:p14="http://schemas.microsoft.com/office/powerpoint/2010/main" val="2908737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44A4F4-9687-4099-A55C-60B72333FD2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CA60D61-7BB4-41CD-945F-DEB28AB146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69828CA-44C6-49ED-966E-4F5C3EC77BCF}"/>
              </a:ext>
            </a:extLst>
          </p:cNvPr>
          <p:cNvSpPr>
            <a:spLocks noGrp="1"/>
          </p:cNvSpPr>
          <p:nvPr>
            <p:ph type="dt" sz="half" idx="10"/>
          </p:nvPr>
        </p:nvSpPr>
        <p:spPr/>
        <p:txBody>
          <a:bodyPr/>
          <a:lstStyle/>
          <a:p>
            <a:fld id="{254DB4D7-1B81-4CAC-9CAB-E21BA9220E80}"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560FCF4E-1F0B-48A1-8637-172BF72B65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92E3275-63EB-41F9-B4F6-F401B5A9093E}"/>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1972332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A3E8F5-4531-4750-9769-58D74A75F8D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3A38936-F5A4-44CD-AB09-08769FEC5FC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1A84D29-C796-4CDC-9F23-D04701E9FB13}"/>
              </a:ext>
            </a:extLst>
          </p:cNvPr>
          <p:cNvSpPr>
            <a:spLocks noGrp="1"/>
          </p:cNvSpPr>
          <p:nvPr>
            <p:ph type="dt" sz="half" idx="10"/>
          </p:nvPr>
        </p:nvSpPr>
        <p:spPr/>
        <p:txBody>
          <a:bodyPr/>
          <a:lstStyle/>
          <a:p>
            <a:fld id="{B9BABBF8-2810-436D-9E82-B58EA35A8B8C}"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25C6EE2F-A80C-4936-B0F4-37B11F324A1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1FCFBAB-D0A2-4CCE-A6A2-20E6202589DD}"/>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2652474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3AA1803-BE8F-4E5D-BBA6-4611310F864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D4CC98B-9075-409B-A5DF-CF5849F93BFF}"/>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44DE6AF-4488-4372-99AD-ACA9E954D054}"/>
              </a:ext>
            </a:extLst>
          </p:cNvPr>
          <p:cNvSpPr>
            <a:spLocks noGrp="1"/>
          </p:cNvSpPr>
          <p:nvPr>
            <p:ph type="dt" sz="half" idx="10"/>
          </p:nvPr>
        </p:nvSpPr>
        <p:spPr/>
        <p:txBody>
          <a:bodyPr/>
          <a:lstStyle/>
          <a:p>
            <a:fld id="{BC881247-B61D-4026-9B0C-54F7CEAFF190}"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6CF7DB41-E908-4E72-B9DB-E8D47BA4C6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8F4392-C9FA-4DBC-BB23-16966A209788}"/>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3333944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F76916-DAD9-4745-87F7-9E40CC0B9CD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F4CA52F-E041-4900-8AE4-31305330E93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8F2753D-6A64-41A9-A88E-FB32F4D4C0BE}"/>
              </a:ext>
            </a:extLst>
          </p:cNvPr>
          <p:cNvSpPr>
            <a:spLocks noGrp="1"/>
          </p:cNvSpPr>
          <p:nvPr>
            <p:ph type="dt" sz="half" idx="10"/>
          </p:nvPr>
        </p:nvSpPr>
        <p:spPr/>
        <p:txBody>
          <a:bodyPr/>
          <a:lstStyle/>
          <a:p>
            <a:fld id="{71044127-8456-4D40-88E4-415CD2D70346}"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E9B94B9F-8606-4C9E-83CE-67E2B7626A1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4131B7A-1122-4304-99B5-9B85C5E68191}"/>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3808166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381416-CFC2-48F4-96A1-6171336DEC8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D219689-B21E-4ED8-9A6C-B4EDB8DA14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ED14EE6-2B71-4602-A96C-85108690AB26}"/>
              </a:ext>
            </a:extLst>
          </p:cNvPr>
          <p:cNvSpPr>
            <a:spLocks noGrp="1"/>
          </p:cNvSpPr>
          <p:nvPr>
            <p:ph type="dt" sz="half" idx="10"/>
          </p:nvPr>
        </p:nvSpPr>
        <p:spPr/>
        <p:txBody>
          <a:bodyPr/>
          <a:lstStyle/>
          <a:p>
            <a:fld id="{2B8CB1EA-5DD3-47DD-AE1C-AAB224F213E3}"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9EBDDEA7-5BD2-4176-97FB-601A2DD1AFF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3C6CBB5-E366-4EA8-97BD-4C5D6F455F0E}"/>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833251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ABD0C5-E8CF-4DDC-8FDA-58C0EDF13F6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6EC0BA6-427D-4193-BD01-20EEA2F74FE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3EE909D-4D71-4D51-B85D-C6AAD46B9D81}"/>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29549D3-C315-48AD-99FB-2862CD26BB22}"/>
              </a:ext>
            </a:extLst>
          </p:cNvPr>
          <p:cNvSpPr>
            <a:spLocks noGrp="1"/>
          </p:cNvSpPr>
          <p:nvPr>
            <p:ph type="dt" sz="half" idx="10"/>
          </p:nvPr>
        </p:nvSpPr>
        <p:spPr/>
        <p:txBody>
          <a:bodyPr/>
          <a:lstStyle/>
          <a:p>
            <a:fld id="{1065230C-FDD9-4CDC-8D5D-316D50B422F8}" type="datetime1">
              <a:rPr kumimoji="1" lang="ja-JP" altLang="en-US" smtClean="0"/>
              <a:t>2026/7/7</a:t>
            </a:fld>
            <a:endParaRPr kumimoji="1" lang="ja-JP" altLang="en-US"/>
          </a:p>
        </p:txBody>
      </p:sp>
      <p:sp>
        <p:nvSpPr>
          <p:cNvPr id="6" name="フッター プレースホルダー 5">
            <a:extLst>
              <a:ext uri="{FF2B5EF4-FFF2-40B4-BE49-F238E27FC236}">
                <a16:creationId xmlns:a16="http://schemas.microsoft.com/office/drawing/2014/main" id="{7A07B130-1A25-42DE-99F7-8CA5D09E4FB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D09BCB9-2F67-48AD-AA83-67D4A913235D}"/>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3124438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8D8DE5-E472-4D31-8C75-466765BF22C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592EB67-6F7F-480F-A0AF-E6F483ED6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8CB409C-0A68-47DA-9952-D8AD968B98D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9AA5C29-26FA-460B-8914-6A822887AE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8996FA8-9E6D-4CC4-8A67-61A25F897B7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2C9292C-099D-45AD-B994-68DAAD3382E1}"/>
              </a:ext>
            </a:extLst>
          </p:cNvPr>
          <p:cNvSpPr>
            <a:spLocks noGrp="1"/>
          </p:cNvSpPr>
          <p:nvPr>
            <p:ph type="dt" sz="half" idx="10"/>
          </p:nvPr>
        </p:nvSpPr>
        <p:spPr/>
        <p:txBody>
          <a:bodyPr/>
          <a:lstStyle/>
          <a:p>
            <a:fld id="{0B42AF23-2793-4512-A2DE-C0FA266E9F8E}" type="datetime1">
              <a:rPr kumimoji="1" lang="ja-JP" altLang="en-US" smtClean="0"/>
              <a:t>2026/7/7</a:t>
            </a:fld>
            <a:endParaRPr kumimoji="1" lang="ja-JP" altLang="en-US"/>
          </a:p>
        </p:txBody>
      </p:sp>
      <p:sp>
        <p:nvSpPr>
          <p:cNvPr id="8" name="フッター プレースホルダー 7">
            <a:extLst>
              <a:ext uri="{FF2B5EF4-FFF2-40B4-BE49-F238E27FC236}">
                <a16:creationId xmlns:a16="http://schemas.microsoft.com/office/drawing/2014/main" id="{18FDD81D-738F-4688-9B52-9B6253E6BA4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B46E09F-8577-4402-83E0-7940F2454439}"/>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1041778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371E34-4C0C-4A9B-B73B-A61A3DCEB91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480F9F2-6B9C-410A-97A3-EE45019F2BDE}"/>
              </a:ext>
            </a:extLst>
          </p:cNvPr>
          <p:cNvSpPr>
            <a:spLocks noGrp="1"/>
          </p:cNvSpPr>
          <p:nvPr>
            <p:ph type="dt" sz="half" idx="10"/>
          </p:nvPr>
        </p:nvSpPr>
        <p:spPr/>
        <p:txBody>
          <a:bodyPr/>
          <a:lstStyle/>
          <a:p>
            <a:fld id="{979922B4-B83F-420B-B4C9-58635C9F0098}" type="datetime1">
              <a:rPr kumimoji="1" lang="ja-JP" altLang="en-US" smtClean="0"/>
              <a:t>2026/7/7</a:t>
            </a:fld>
            <a:endParaRPr kumimoji="1" lang="ja-JP" altLang="en-US"/>
          </a:p>
        </p:txBody>
      </p:sp>
      <p:sp>
        <p:nvSpPr>
          <p:cNvPr id="4" name="フッター プレースホルダー 3">
            <a:extLst>
              <a:ext uri="{FF2B5EF4-FFF2-40B4-BE49-F238E27FC236}">
                <a16:creationId xmlns:a16="http://schemas.microsoft.com/office/drawing/2014/main" id="{59C9B434-DD36-4033-B3D9-FCFC2AE014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01E80CE-02D4-4406-A22E-80ACC2FD0BB5}"/>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1133341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930EC13-91FF-45B4-99C1-2C2EAF36ECC5}"/>
              </a:ext>
            </a:extLst>
          </p:cNvPr>
          <p:cNvSpPr>
            <a:spLocks noGrp="1"/>
          </p:cNvSpPr>
          <p:nvPr>
            <p:ph type="dt" sz="half" idx="10"/>
          </p:nvPr>
        </p:nvSpPr>
        <p:spPr/>
        <p:txBody>
          <a:bodyPr/>
          <a:lstStyle/>
          <a:p>
            <a:fld id="{2740A5F0-F5AD-4FBE-9E41-0BB2C6323E86}" type="datetime1">
              <a:rPr kumimoji="1" lang="ja-JP" altLang="en-US" smtClean="0"/>
              <a:t>2026/7/7</a:t>
            </a:fld>
            <a:endParaRPr kumimoji="1" lang="ja-JP" altLang="en-US"/>
          </a:p>
        </p:txBody>
      </p:sp>
      <p:sp>
        <p:nvSpPr>
          <p:cNvPr id="3" name="フッター プレースホルダー 2">
            <a:extLst>
              <a:ext uri="{FF2B5EF4-FFF2-40B4-BE49-F238E27FC236}">
                <a16:creationId xmlns:a16="http://schemas.microsoft.com/office/drawing/2014/main" id="{1AA618A4-8F21-4CC1-8541-E74CBDF1479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891BC14-DB03-4DED-98BC-73D208CE1506}"/>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389300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78A6D4-348A-46FB-8EC8-803F643CB45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426140-F596-40DB-B7F7-6C235828A4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AA4966D-7F49-416C-8FE5-80387A9C1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B9093F8-C446-422B-B8C6-91B35F77413F}"/>
              </a:ext>
            </a:extLst>
          </p:cNvPr>
          <p:cNvSpPr>
            <a:spLocks noGrp="1"/>
          </p:cNvSpPr>
          <p:nvPr>
            <p:ph type="dt" sz="half" idx="10"/>
          </p:nvPr>
        </p:nvSpPr>
        <p:spPr/>
        <p:txBody>
          <a:bodyPr/>
          <a:lstStyle/>
          <a:p>
            <a:fld id="{BF5C630C-B1D5-46D8-B6D3-6FC9A8654B22}" type="datetime1">
              <a:rPr kumimoji="1" lang="ja-JP" altLang="en-US" smtClean="0"/>
              <a:t>2026/7/7</a:t>
            </a:fld>
            <a:endParaRPr kumimoji="1" lang="ja-JP" altLang="en-US"/>
          </a:p>
        </p:txBody>
      </p:sp>
      <p:sp>
        <p:nvSpPr>
          <p:cNvPr id="6" name="フッター プレースホルダー 5">
            <a:extLst>
              <a:ext uri="{FF2B5EF4-FFF2-40B4-BE49-F238E27FC236}">
                <a16:creationId xmlns:a16="http://schemas.microsoft.com/office/drawing/2014/main" id="{5D9C8880-B1FD-4CA1-8607-1E49D8CA74B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9634CE9-6A3C-4EB7-9B1B-A392E514918E}"/>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2366587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4FE3E0-82BC-4C49-98E1-9C60A38F059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DABC0D7-A4DC-40F2-9EFD-4C88E2CB38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B1A7EF9-C820-48BA-8FB1-A612509710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F1A3BD3-8C20-42FC-BE06-3DDE47C4C84C}"/>
              </a:ext>
            </a:extLst>
          </p:cNvPr>
          <p:cNvSpPr>
            <a:spLocks noGrp="1"/>
          </p:cNvSpPr>
          <p:nvPr>
            <p:ph type="dt" sz="half" idx="10"/>
          </p:nvPr>
        </p:nvSpPr>
        <p:spPr/>
        <p:txBody>
          <a:bodyPr/>
          <a:lstStyle/>
          <a:p>
            <a:fld id="{700A870E-CEE6-4949-AF41-F03FEC5F4CB0}" type="datetime1">
              <a:rPr kumimoji="1" lang="ja-JP" altLang="en-US" smtClean="0"/>
              <a:t>2026/7/7</a:t>
            </a:fld>
            <a:endParaRPr kumimoji="1" lang="ja-JP" altLang="en-US"/>
          </a:p>
        </p:txBody>
      </p:sp>
      <p:sp>
        <p:nvSpPr>
          <p:cNvPr id="6" name="フッター プレースホルダー 5">
            <a:extLst>
              <a:ext uri="{FF2B5EF4-FFF2-40B4-BE49-F238E27FC236}">
                <a16:creationId xmlns:a16="http://schemas.microsoft.com/office/drawing/2014/main" id="{5F585B4D-2A77-4B00-BD30-278BB3C22C7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F27C7BB-FFCA-4553-B4DF-C62F509C8B4E}"/>
              </a:ext>
            </a:extLst>
          </p:cNvPr>
          <p:cNvSpPr>
            <a:spLocks noGrp="1"/>
          </p:cNvSpPr>
          <p:nvPr>
            <p:ph type="sldNum" sz="quarter" idx="12"/>
          </p:nvPr>
        </p:nvSpPr>
        <p:spPr/>
        <p:txBody>
          <a:body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266287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5CD190E-1D29-4841-8BE7-33F75AE8C3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1424989-F226-4C9A-BE33-961FE8D31F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F6550FA-2EDF-4DA5-BD4C-8CE2CF7E4A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3A9AC5-7973-4087-9251-CC296FAEF436}" type="datetime1">
              <a:rPr kumimoji="1" lang="ja-JP" altLang="en-US" smtClean="0"/>
              <a:t>2026/7/7</a:t>
            </a:fld>
            <a:endParaRPr kumimoji="1" lang="ja-JP" altLang="en-US"/>
          </a:p>
        </p:txBody>
      </p:sp>
      <p:sp>
        <p:nvSpPr>
          <p:cNvPr id="5" name="フッター プレースホルダー 4">
            <a:extLst>
              <a:ext uri="{FF2B5EF4-FFF2-40B4-BE49-F238E27FC236}">
                <a16:creationId xmlns:a16="http://schemas.microsoft.com/office/drawing/2014/main" id="{C182F696-C260-42C6-9264-F2EE0661BD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9F8748F-77B8-4A83-BB7D-C376774666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765906-E9D0-47BD-9E4C-53EBE5D849DF}" type="slidenum">
              <a:rPr kumimoji="1" lang="ja-JP" altLang="en-US" smtClean="0"/>
              <a:t>‹#›</a:t>
            </a:fld>
            <a:endParaRPr kumimoji="1" lang="ja-JP" altLang="en-US"/>
          </a:p>
        </p:txBody>
      </p:sp>
    </p:spTree>
    <p:extLst>
      <p:ext uri="{BB962C8B-B14F-4D97-AF65-F5344CB8AC3E}">
        <p14:creationId xmlns:p14="http://schemas.microsoft.com/office/powerpoint/2010/main" val="3268576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0.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26">
            <a:extLst>
              <a:ext uri="{FF2B5EF4-FFF2-40B4-BE49-F238E27FC236}">
                <a16:creationId xmlns:a16="http://schemas.microsoft.com/office/drawing/2014/main" id="{8E2CC403-21CD-41DF-BAC4-329D7FF03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B013100B-0EC1-49E0-83A0-4BCE352309C4}"/>
              </a:ext>
            </a:extLst>
          </p:cNvPr>
          <p:cNvSpPr>
            <a:spLocks noGrp="1"/>
          </p:cNvSpPr>
          <p:nvPr>
            <p:ph type="ctrTitle"/>
          </p:nvPr>
        </p:nvSpPr>
        <p:spPr>
          <a:xfrm>
            <a:off x="1078828" y="1147158"/>
            <a:ext cx="6038470" cy="4713316"/>
          </a:xfrm>
        </p:spPr>
        <p:txBody>
          <a:bodyPr anchor="ctr">
            <a:normAutofit/>
          </a:bodyPr>
          <a:lstStyle/>
          <a:p>
            <a:pPr algn="l"/>
            <a:r>
              <a:rPr kumimoji="1" lang="ja-JP" altLang="en-US" sz="5400" dirty="0">
                <a:latin typeface="UD デジタル 教科書体 N-B" panose="02020700000000000000" pitchFamily="17" charset="-128"/>
                <a:ea typeface="UD デジタル 教科書体 N-B" panose="02020700000000000000" pitchFamily="17" charset="-128"/>
              </a:rPr>
              <a:t>３万年のアート史</a:t>
            </a:r>
          </a:p>
        </p:txBody>
      </p:sp>
      <p:grpSp>
        <p:nvGrpSpPr>
          <p:cNvPr id="37" name="Group 28">
            <a:extLst>
              <a:ext uri="{FF2B5EF4-FFF2-40B4-BE49-F238E27FC236}">
                <a16:creationId xmlns:a16="http://schemas.microsoft.com/office/drawing/2014/main" id="{B13AA5FE-3FFC-4725-9ADD-E428544EC6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30" name="Rectangle 29">
              <a:extLst>
                <a:ext uri="{FF2B5EF4-FFF2-40B4-BE49-F238E27FC236}">
                  <a16:creationId xmlns:a16="http://schemas.microsoft.com/office/drawing/2014/main" id="{4FA70700-3F72-44D4-8175-FEB2B9B23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0">
              <a:extLst>
                <a:ext uri="{FF2B5EF4-FFF2-40B4-BE49-F238E27FC236}">
                  <a16:creationId xmlns:a16="http://schemas.microsoft.com/office/drawing/2014/main" id="{7093C0F6-5741-4C9D-90FF-A25824BFC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21B2E1B-E962-432C-ADA1-2934CE3C54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7653717E-6F8C-43E0-9893-C03AE87D1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5BB14B4-EC3F-47C7-9AF3-B0E017B75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66160" y="391886"/>
            <a:ext cx="402901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字幕 2">
            <a:extLst>
              <a:ext uri="{FF2B5EF4-FFF2-40B4-BE49-F238E27FC236}">
                <a16:creationId xmlns:a16="http://schemas.microsoft.com/office/drawing/2014/main" id="{2A178102-A38E-434F-B0F5-332BCBEE0901}"/>
              </a:ext>
            </a:extLst>
          </p:cNvPr>
          <p:cNvSpPr>
            <a:spLocks noGrp="1"/>
          </p:cNvSpPr>
          <p:nvPr>
            <p:ph type="subTitle" idx="1"/>
          </p:nvPr>
        </p:nvSpPr>
        <p:spPr>
          <a:xfrm>
            <a:off x="8030590" y="1687486"/>
            <a:ext cx="3300156" cy="3636818"/>
          </a:xfrm>
        </p:spPr>
        <p:txBody>
          <a:bodyPr anchor="ctr">
            <a:normAutofit/>
          </a:bodyPr>
          <a:lstStyle/>
          <a:p>
            <a:pPr marL="571500" indent="-571500" algn="l">
              <a:buFont typeface="Arial" panose="020B0604020202020204" pitchFamily="34" charset="0"/>
              <a:buChar char="•"/>
            </a:pPr>
            <a:r>
              <a:rPr kumimoji="1" lang="ja-JP" altLang="en-US" sz="3600" dirty="0">
                <a:latin typeface="UD デジタル 教科書体 N-B" panose="02020700000000000000" pitchFamily="17" charset="-128"/>
                <a:ea typeface="UD デジタル 教科書体 N-B" panose="02020700000000000000" pitchFamily="17" charset="-128"/>
              </a:rPr>
              <a:t>アート史</a:t>
            </a:r>
            <a:endParaRPr kumimoji="1" lang="en-US" altLang="ja-JP" sz="3600" dirty="0">
              <a:latin typeface="UD デジタル 教科書体 N-B" panose="02020700000000000000" pitchFamily="17" charset="-128"/>
              <a:ea typeface="UD デジタル 教科書体 N-B" panose="02020700000000000000" pitchFamily="17" charset="-128"/>
            </a:endParaRPr>
          </a:p>
          <a:p>
            <a:pPr marL="571500" indent="-571500" algn="l">
              <a:buFont typeface="Arial" panose="020B0604020202020204" pitchFamily="34" charset="0"/>
              <a:buChar char="•"/>
            </a:pPr>
            <a:r>
              <a:rPr kumimoji="1" lang="ja-JP" altLang="en-US" sz="3600" dirty="0">
                <a:latin typeface="UD デジタル 教科書体 N-B" panose="02020700000000000000" pitchFamily="17" charset="-128"/>
                <a:ea typeface="UD デジタル 教科書体 N-B" panose="02020700000000000000" pitchFamily="17" charset="-128"/>
              </a:rPr>
              <a:t>思考の歴史</a:t>
            </a:r>
            <a:endParaRPr kumimoji="1" lang="en-US" altLang="ja-JP" sz="3600" dirty="0">
              <a:latin typeface="UD デジタル 教科書体 N-B" panose="02020700000000000000" pitchFamily="17" charset="-128"/>
              <a:ea typeface="UD デジタル 教科書体 N-B" panose="02020700000000000000" pitchFamily="17" charset="-128"/>
            </a:endParaRPr>
          </a:p>
          <a:p>
            <a:pPr marL="571500" indent="-571500" algn="l">
              <a:buFont typeface="Arial" panose="020B0604020202020204" pitchFamily="34" charset="0"/>
              <a:buChar char="•"/>
            </a:pPr>
            <a:r>
              <a:rPr kumimoji="1" lang="ja-JP" altLang="en-US" sz="3600" dirty="0">
                <a:latin typeface="UD デジタル 教科書体 N-B" panose="02020700000000000000" pitchFamily="17" charset="-128"/>
                <a:ea typeface="UD デジタル 教科書体 N-B" panose="02020700000000000000" pitchFamily="17" charset="-128"/>
              </a:rPr>
              <a:t>価値転換</a:t>
            </a:r>
          </a:p>
        </p:txBody>
      </p:sp>
      <p:sp>
        <p:nvSpPr>
          <p:cNvPr id="4" name="スライド番号プレースホルダー 3">
            <a:extLst>
              <a:ext uri="{FF2B5EF4-FFF2-40B4-BE49-F238E27FC236}">
                <a16:creationId xmlns:a16="http://schemas.microsoft.com/office/drawing/2014/main" id="{C1C0F42E-14EB-4806-8A9B-BD7A95C9A7C3}"/>
              </a:ext>
            </a:extLst>
          </p:cNvPr>
          <p:cNvSpPr>
            <a:spLocks noGrp="1"/>
          </p:cNvSpPr>
          <p:nvPr>
            <p:ph type="sldNum" sz="quarter" idx="12"/>
          </p:nvPr>
        </p:nvSpPr>
        <p:spPr>
          <a:xfrm>
            <a:off x="8610600" y="6492240"/>
            <a:ext cx="1838498" cy="365125"/>
          </a:xfrm>
        </p:spPr>
        <p:txBody>
          <a:bodyPr>
            <a:normAutofit/>
          </a:bodyPr>
          <a:lstStyle/>
          <a:p>
            <a:pPr>
              <a:spcAft>
                <a:spcPts val="600"/>
              </a:spcAft>
            </a:pPr>
            <a:fld id="{24765906-E9D0-47BD-9E4C-53EBE5D849DF}" type="slidenum">
              <a:rPr kumimoji="1" lang="ja-JP" altLang="en-US"/>
              <a:pPr>
                <a:spcAft>
                  <a:spcPts val="600"/>
                </a:spcAft>
              </a:pPr>
              <a:t>1</a:t>
            </a:fld>
            <a:endParaRPr kumimoji="1" lang="ja-JP" altLang="en-US"/>
          </a:p>
        </p:txBody>
      </p:sp>
    </p:spTree>
    <p:extLst>
      <p:ext uri="{BB962C8B-B14F-4D97-AF65-F5344CB8AC3E}">
        <p14:creationId xmlns:p14="http://schemas.microsoft.com/office/powerpoint/2010/main" val="2112268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テキスト ボックス 4">
            <a:extLst>
              <a:ext uri="{FF2B5EF4-FFF2-40B4-BE49-F238E27FC236}">
                <a16:creationId xmlns:a16="http://schemas.microsoft.com/office/drawing/2014/main" id="{F70C71EA-0E24-0B0B-03A9-1DD0F08426BE}"/>
              </a:ext>
            </a:extLst>
          </p:cNvPr>
          <p:cNvSpPr txBox="1"/>
          <p:nvPr/>
        </p:nvSpPr>
        <p:spPr>
          <a:xfrm>
            <a:off x="645065" y="2031101"/>
            <a:ext cx="4636939"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ja-JP" altLang="en-US" sz="2800" b="1" dirty="0">
                <a:latin typeface="BIZ UDPゴシック" panose="020B0400000000000000" pitchFamily="50" charset="-128"/>
                <a:ea typeface="BIZ UDPゴシック" panose="020B0400000000000000" pitchFamily="50" charset="-128"/>
              </a:rPr>
              <a:t>シャブティ</a:t>
            </a:r>
          </a:p>
          <a:p>
            <a:pPr indent="-228600">
              <a:lnSpc>
                <a:spcPct val="90000"/>
              </a:lnSpc>
              <a:spcAft>
                <a:spcPts val="600"/>
              </a:spcAft>
              <a:buFont typeface="Arial" panose="020B0604020202020204" pitchFamily="34" charset="0"/>
              <a:buChar char="•"/>
            </a:pPr>
            <a:r>
              <a:rPr lang="ja-JP" altLang="en-US" sz="2800" b="1" dirty="0">
                <a:latin typeface="BIZ UDPゴシック" panose="020B0400000000000000" pitchFamily="50" charset="-128"/>
                <a:ea typeface="BIZ UDPゴシック" panose="020B0400000000000000" pitchFamily="50" charset="-128"/>
              </a:rPr>
              <a:t>来世で働く代理人</a:t>
            </a:r>
            <a:endParaRPr lang="en-US" altLang="ja-JP" sz="2800" b="1" dirty="0">
              <a:latin typeface="BIZ UDPゴシック" panose="020B0400000000000000" pitchFamily="50" charset="-128"/>
              <a:ea typeface="BIZ UDPゴシック" panose="020B0400000000000000" pitchFamily="50" charset="-128"/>
            </a:endParaRPr>
          </a:p>
          <a:p>
            <a:pPr indent="-228600">
              <a:lnSpc>
                <a:spcPct val="90000"/>
              </a:lnSpc>
              <a:spcAft>
                <a:spcPts val="600"/>
              </a:spcAft>
              <a:buFont typeface="Arial" panose="020B0604020202020204" pitchFamily="34" charset="0"/>
              <a:buChar char="•"/>
            </a:pPr>
            <a:r>
              <a:rPr lang="ja-JP" altLang="en-US" sz="2800" b="1" dirty="0">
                <a:latin typeface="BIZ UDPゴシック" panose="020B0400000000000000" pitchFamily="50" charset="-128"/>
                <a:ea typeface="BIZ UDPゴシック" panose="020B0400000000000000" pitchFamily="50" charset="-128"/>
              </a:rPr>
              <a:t>人の代わりに埋葬された</a:t>
            </a:r>
            <a:endParaRPr lang="en-US" altLang="ja-JP" sz="2800" b="1" dirty="0">
              <a:latin typeface="BIZ UDPゴシック" panose="020B0400000000000000" pitchFamily="50" charset="-128"/>
              <a:ea typeface="BIZ UDPゴシック" panose="020B0400000000000000" pitchFamily="50" charset="-128"/>
            </a:endParaRPr>
          </a:p>
          <a:p>
            <a:pPr indent="-228600">
              <a:lnSpc>
                <a:spcPct val="90000"/>
              </a:lnSpc>
              <a:spcAft>
                <a:spcPts val="600"/>
              </a:spcAft>
              <a:buFont typeface="Arial" panose="020B0604020202020204" pitchFamily="34" charset="0"/>
              <a:buChar char="•"/>
            </a:pPr>
            <a:r>
              <a:rPr lang="ja-JP" altLang="en-US" sz="2800" b="1" dirty="0">
                <a:latin typeface="BIZ UDPゴシック" panose="020B0400000000000000" pitchFamily="50" charset="-128"/>
                <a:ea typeface="BIZ UDPゴシック" panose="020B0400000000000000" pitchFamily="50" charset="-128"/>
              </a:rPr>
              <a:t>永遠への祈り</a:t>
            </a:r>
            <a:endParaRPr lang="en-US" altLang="ja-JP" sz="2800" b="1" dirty="0">
              <a:latin typeface="BIZ UDPゴシック" panose="020B0400000000000000" pitchFamily="50" charset="-128"/>
              <a:ea typeface="BIZ UDPゴシック" panose="020B0400000000000000" pitchFamily="50" charset="-128"/>
            </a:endParaRPr>
          </a:p>
        </p:txBody>
      </p:sp>
      <p:sp>
        <p:nvSpPr>
          <p:cNvPr id="32" name="Rectangle 31">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図 6">
            <a:extLst>
              <a:ext uri="{FF2B5EF4-FFF2-40B4-BE49-F238E27FC236}">
                <a16:creationId xmlns:a16="http://schemas.microsoft.com/office/drawing/2014/main" id="{B89C8309-6570-0C9A-0C95-3189509514D4}"/>
              </a:ext>
            </a:extLst>
          </p:cNvPr>
          <p:cNvPicPr>
            <a:picLocks noChangeAspect="1"/>
          </p:cNvPicPr>
          <p:nvPr/>
        </p:nvPicPr>
        <p:blipFill>
          <a:blip r:embed="rId3"/>
          <a:stretch>
            <a:fillRect/>
          </a:stretch>
        </p:blipFill>
        <p:spPr>
          <a:xfrm>
            <a:off x="6791883" y="650494"/>
            <a:ext cx="4019728" cy="5324142"/>
          </a:xfrm>
          <a:prstGeom prst="rect">
            <a:avLst/>
          </a:prstGeom>
        </p:spPr>
      </p:pic>
      <p:sp>
        <p:nvSpPr>
          <p:cNvPr id="2" name="スライド番号プレースホルダー 1">
            <a:extLst>
              <a:ext uri="{FF2B5EF4-FFF2-40B4-BE49-F238E27FC236}">
                <a16:creationId xmlns:a16="http://schemas.microsoft.com/office/drawing/2014/main" id="{8ECE077E-0DF7-4DC2-B63F-DF62B43A2AFA}"/>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smtClean="0"/>
              <a:pPr>
                <a:spcAft>
                  <a:spcPts val="600"/>
                </a:spcAft>
                <a:defRPr/>
              </a:pPr>
              <a:t>10</a:t>
            </a:fld>
            <a:endParaRPr kumimoji="0" lang="en-US" altLang="ja-JP"/>
          </a:p>
        </p:txBody>
      </p:sp>
      <p:sp>
        <p:nvSpPr>
          <p:cNvPr id="3" name="テキスト ボックス 2">
            <a:extLst>
              <a:ext uri="{FF2B5EF4-FFF2-40B4-BE49-F238E27FC236}">
                <a16:creationId xmlns:a16="http://schemas.microsoft.com/office/drawing/2014/main" id="{F861C538-A4C0-5500-C815-B25467CA6C5C}"/>
              </a:ext>
            </a:extLst>
          </p:cNvPr>
          <p:cNvSpPr txBox="1"/>
          <p:nvPr/>
        </p:nvSpPr>
        <p:spPr>
          <a:xfrm>
            <a:off x="645065" y="866132"/>
            <a:ext cx="5530521" cy="646331"/>
          </a:xfrm>
          <a:prstGeom prst="rect">
            <a:avLst/>
          </a:prstGeom>
          <a:noFill/>
        </p:spPr>
        <p:txBody>
          <a:bodyPr wrap="square" rtlCol="0">
            <a:spAutoFit/>
          </a:bodyPr>
          <a:lstStyle/>
          <a:p>
            <a:r>
              <a:rPr kumimoji="1" lang="ja-JP" altLang="en-US" sz="2800" b="1" dirty="0">
                <a:latin typeface="BIZ UDPゴシック" panose="020B0400000000000000" pitchFamily="50" charset="-128"/>
                <a:ea typeface="BIZ UDPゴシック" panose="020B0400000000000000" pitchFamily="50" charset="-128"/>
              </a:rPr>
              <a:t> </a:t>
            </a:r>
            <a:r>
              <a:rPr kumimoji="1" lang="ja-JP" altLang="en-US" sz="3600" b="1" dirty="0">
                <a:latin typeface="BIZ UDPゴシック" panose="020B0400000000000000" pitchFamily="50" charset="-128"/>
                <a:ea typeface="BIZ UDPゴシック" panose="020B0400000000000000" pitchFamily="50" charset="-128"/>
              </a:rPr>
              <a:t>エジプト　→　永遠のため </a:t>
            </a:r>
            <a:endParaRPr kumimoji="1" lang="ja-JP" altLang="en-US" sz="28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74097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62BA09-2FF7-4A7E-A32A-1E0DB1D92E7B}"/>
              </a:ext>
            </a:extLst>
          </p:cNvPr>
          <p:cNvSpPr>
            <a:spLocks noGrp="1"/>
          </p:cNvSpPr>
          <p:nvPr>
            <p:ph type="title"/>
          </p:nvPr>
        </p:nvSpPr>
        <p:spPr>
          <a:xfrm>
            <a:off x="839788" y="878888"/>
            <a:ext cx="4202282" cy="841159"/>
          </a:xfrm>
        </p:spPr>
        <p:txBody>
          <a:bodyPr>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4000" dirty="0">
                <a:latin typeface="BIZ UDPゴシック" panose="020B0400000000000000" pitchFamily="50" charset="-128"/>
                <a:ea typeface="BIZ UDPゴシック" panose="020B0400000000000000" pitchFamily="50" charset="-128"/>
              </a:rPr>
              <a:t>古代ギリシャ美術</a:t>
            </a:r>
            <a:br>
              <a:rPr kumimoji="1" lang="en-US" altLang="ja-JP" sz="4000" dirty="0">
                <a:latin typeface="BIZ UDPゴシック" panose="020B0400000000000000" pitchFamily="50" charset="-128"/>
                <a:ea typeface="BIZ UDPゴシック" panose="020B0400000000000000" pitchFamily="50" charset="-128"/>
              </a:rPr>
            </a:br>
            <a:endParaRPr kumimoji="1" lang="ja-JP" altLang="en-US" sz="4000" dirty="0">
              <a:latin typeface="BIZ UDPゴシック" panose="020B0400000000000000" pitchFamily="50" charset="-128"/>
              <a:ea typeface="BIZ UDPゴシック" panose="020B0400000000000000" pitchFamily="50" charset="-128"/>
            </a:endParaRPr>
          </a:p>
        </p:txBody>
      </p:sp>
      <p:sp>
        <p:nvSpPr>
          <p:cNvPr id="4" name="テキスト プレースホルダー 3">
            <a:extLst>
              <a:ext uri="{FF2B5EF4-FFF2-40B4-BE49-F238E27FC236}">
                <a16:creationId xmlns:a16="http://schemas.microsoft.com/office/drawing/2014/main" id="{A8DF39A1-714C-4E00-8B9F-32CACD3368EF}"/>
              </a:ext>
            </a:extLst>
          </p:cNvPr>
          <p:cNvSpPr>
            <a:spLocks noGrp="1"/>
          </p:cNvSpPr>
          <p:nvPr>
            <p:ph type="body" sz="half" idx="2"/>
          </p:nvPr>
        </p:nvSpPr>
        <p:spPr>
          <a:xfrm>
            <a:off x="839788" y="1828800"/>
            <a:ext cx="5177554" cy="4332810"/>
          </a:xfrm>
        </p:spPr>
        <p:txBody>
          <a:bodyPr>
            <a:normAutofit/>
          </a:bodyPr>
          <a:lstStyle/>
          <a:p>
            <a:pPr>
              <a:buNone/>
            </a:pPr>
            <a:r>
              <a:rPr lang="ja-JP" altLang="ja-JP" sz="2400" b="1" dirty="0">
                <a:latin typeface="BIZ UDPゴシック" panose="020B0400000000000000" pitchFamily="50" charset="-128"/>
                <a:ea typeface="BIZ UDPゴシック" panose="020B0400000000000000" pitchFamily="50" charset="-128"/>
              </a:rPr>
              <a:t>エジプトとの違い</a:t>
            </a:r>
            <a:endParaRPr lang="ja-JP" altLang="ja-JP" sz="2400" dirty="0">
              <a:latin typeface="BIZ UDPゴシック" panose="020B0400000000000000" pitchFamily="50" charset="-128"/>
              <a:ea typeface="BIZ UDPゴシック" panose="020B0400000000000000" pitchFamily="50" charset="-128"/>
            </a:endParaRPr>
          </a:p>
          <a:p>
            <a:pPr>
              <a:buFont typeface="Arial" panose="020B0604020202020204" pitchFamily="34" charset="0"/>
              <a:buChar char="•"/>
            </a:pPr>
            <a:r>
              <a:rPr lang="ja-JP" altLang="ja-JP" sz="2400" dirty="0">
                <a:latin typeface="BIZ UDPゴシック" panose="020B0400000000000000" pitchFamily="50" charset="-128"/>
                <a:ea typeface="BIZ UDPゴシック" panose="020B0400000000000000" pitchFamily="50" charset="-128"/>
              </a:rPr>
              <a:t>神の決まりに従う美術</a:t>
            </a:r>
            <a:br>
              <a:rPr lang="ja-JP" altLang="ja-JP" sz="2400" dirty="0">
                <a:latin typeface="BIZ UDPゴシック" panose="020B0400000000000000" pitchFamily="50" charset="-128"/>
                <a:ea typeface="BIZ UDPゴシック" panose="020B0400000000000000" pitchFamily="50" charset="-128"/>
              </a:rPr>
            </a:br>
            <a:r>
              <a:rPr lang="ja-JP" altLang="ja-JP" sz="2400" dirty="0">
                <a:latin typeface="BIZ UDPゴシック" panose="020B0400000000000000" pitchFamily="50" charset="-128"/>
                <a:ea typeface="BIZ UDPゴシック" panose="020B0400000000000000" pitchFamily="50" charset="-128"/>
              </a:rPr>
              <a:t>　　↓ </a:t>
            </a:r>
          </a:p>
          <a:p>
            <a:pPr>
              <a:buNone/>
            </a:pPr>
            <a:r>
              <a:rPr lang="ja-JP" altLang="en-US" sz="2400" b="1" dirty="0">
                <a:latin typeface="BIZ UDPゴシック" panose="020B0400000000000000" pitchFamily="50" charset="-128"/>
                <a:ea typeface="BIZ UDPゴシック" panose="020B0400000000000000" pitchFamily="50" charset="-128"/>
              </a:rPr>
              <a:t>ギリシャ美術</a:t>
            </a:r>
            <a:r>
              <a:rPr lang="ja-JP" altLang="en-US" sz="2400" dirty="0">
                <a:latin typeface="BIZ UDPゴシック" panose="020B0400000000000000" pitchFamily="50" charset="-128"/>
                <a:ea typeface="BIZ UDPゴシック" panose="020B0400000000000000" pitchFamily="50" charset="-128"/>
              </a:rPr>
              <a:t>は</a:t>
            </a:r>
            <a:br>
              <a:rPr lang="en-US" altLang="ja-JP" sz="2400" dirty="0">
                <a:latin typeface="BIZ UDPゴシック" panose="020B0400000000000000" pitchFamily="50" charset="-128"/>
                <a:ea typeface="BIZ UDPゴシック" panose="020B0400000000000000" pitchFamily="50" charset="-128"/>
              </a:rPr>
            </a:br>
            <a:r>
              <a:rPr lang="ja-JP" altLang="ja-JP" sz="2400" dirty="0">
                <a:latin typeface="BIZ UDPゴシック" panose="020B0400000000000000" pitchFamily="50" charset="-128"/>
                <a:ea typeface="BIZ UDPゴシック" panose="020B0400000000000000" pitchFamily="50" charset="-128"/>
              </a:rPr>
              <a:t>人間の理想を表す美術へ</a:t>
            </a:r>
            <a:br>
              <a:rPr lang="en-US" altLang="ja-JP" sz="2400" dirty="0">
                <a:latin typeface="BIZ UDPゴシック" panose="020B0400000000000000" pitchFamily="50" charset="-128"/>
                <a:ea typeface="BIZ UDPゴシック" panose="020B0400000000000000" pitchFamily="50" charset="-128"/>
              </a:rPr>
            </a:br>
            <a:br>
              <a:rPr lang="en-US" altLang="ja-JP" sz="2400" dirty="0">
                <a:latin typeface="BIZ UDPゴシック" panose="020B0400000000000000" pitchFamily="50" charset="-128"/>
                <a:ea typeface="BIZ UDPゴシック" panose="020B0400000000000000" pitchFamily="50" charset="-128"/>
              </a:rPr>
            </a:br>
            <a:r>
              <a:rPr lang="ja-JP" altLang="ja-JP" sz="2000" dirty="0">
                <a:latin typeface="BIZ UDPゴシック" panose="020B0400000000000000" pitchFamily="50" charset="-128"/>
                <a:ea typeface="BIZ UDPゴシック" panose="020B0400000000000000" pitchFamily="50" charset="-128"/>
              </a:rPr>
              <a:t>美しさ＝善さ </a:t>
            </a:r>
          </a:p>
          <a:p>
            <a:pPr>
              <a:buFont typeface="Arial" panose="020B0604020202020204" pitchFamily="34" charset="0"/>
              <a:buChar char="•"/>
            </a:pPr>
            <a:r>
              <a:rPr lang="ja-JP" altLang="ja-JP" sz="2000" dirty="0">
                <a:latin typeface="BIZ UDPゴシック" panose="020B0400000000000000" pitchFamily="50" charset="-128"/>
                <a:ea typeface="BIZ UDPゴシック" panose="020B0400000000000000" pitchFamily="50" charset="-128"/>
              </a:rPr>
              <a:t>調和・バランスを大切にした </a:t>
            </a:r>
          </a:p>
          <a:p>
            <a:pPr>
              <a:buFont typeface="Arial" panose="020B0604020202020204" pitchFamily="34" charset="0"/>
              <a:buChar char="•"/>
            </a:pPr>
            <a:r>
              <a:rPr lang="ja-JP" altLang="ja-JP" sz="2000" dirty="0">
                <a:latin typeface="BIZ UDPゴシック" panose="020B0400000000000000" pitchFamily="50" charset="-128"/>
                <a:ea typeface="BIZ UDPゴシック" panose="020B0400000000000000" pitchFamily="50" charset="-128"/>
              </a:rPr>
              <a:t>人間の身体や心の美しさを追求した</a:t>
            </a:r>
          </a:p>
          <a:p>
            <a:pPr>
              <a:buFont typeface="Arial" panose="020B0604020202020204" pitchFamily="34" charset="0"/>
              <a:buChar char="•"/>
            </a:pPr>
            <a:endParaRPr lang="ja-JP" altLang="ja-JP" sz="2400" dirty="0"/>
          </a:p>
        </p:txBody>
      </p:sp>
      <p:pic>
        <p:nvPicPr>
          <p:cNvPr id="6" name="図 5">
            <a:extLst>
              <a:ext uri="{FF2B5EF4-FFF2-40B4-BE49-F238E27FC236}">
                <a16:creationId xmlns:a16="http://schemas.microsoft.com/office/drawing/2014/main" id="{E5309B04-F1CE-4170-850D-FED0B26E6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9932" y="676555"/>
            <a:ext cx="3813669" cy="5084892"/>
          </a:xfrm>
          <a:prstGeom prst="rect">
            <a:avLst/>
          </a:prstGeom>
        </p:spPr>
      </p:pic>
      <p:sp>
        <p:nvSpPr>
          <p:cNvPr id="3" name="スライド番号プレースホルダー 2">
            <a:extLst>
              <a:ext uri="{FF2B5EF4-FFF2-40B4-BE49-F238E27FC236}">
                <a16:creationId xmlns:a16="http://schemas.microsoft.com/office/drawing/2014/main" id="{A04BD607-2EC3-4C32-8481-7372793AF66B}"/>
              </a:ext>
            </a:extLst>
          </p:cNvPr>
          <p:cNvSpPr>
            <a:spLocks noGrp="1"/>
          </p:cNvSpPr>
          <p:nvPr>
            <p:ph type="sldNum" sz="quarter" idx="12"/>
          </p:nvPr>
        </p:nvSpPr>
        <p:spPr/>
        <p:txBody>
          <a:bodyPr/>
          <a:lstStyle/>
          <a:p>
            <a:fld id="{24765906-E9D0-47BD-9E4C-53EBE5D849DF}" type="slidenum">
              <a:rPr kumimoji="1" lang="ja-JP" altLang="en-US" smtClean="0"/>
              <a:t>11</a:t>
            </a:fld>
            <a:endParaRPr kumimoji="1" lang="ja-JP" altLang="en-US"/>
          </a:p>
        </p:txBody>
      </p:sp>
    </p:spTree>
    <p:extLst>
      <p:ext uri="{BB962C8B-B14F-4D97-AF65-F5344CB8AC3E}">
        <p14:creationId xmlns:p14="http://schemas.microsoft.com/office/powerpoint/2010/main" val="1614013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テキスト ボックス 7">
            <a:extLst>
              <a:ext uri="{FF2B5EF4-FFF2-40B4-BE49-F238E27FC236}">
                <a16:creationId xmlns:a16="http://schemas.microsoft.com/office/drawing/2014/main" id="{83241901-4F5C-EF9F-137E-70A56F9AB1B2}"/>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a:lnSpc>
                <a:spcPct val="90000"/>
              </a:lnSpc>
              <a:spcAft>
                <a:spcPts val="600"/>
              </a:spcAft>
            </a:pPr>
            <a:r>
              <a:rPr lang="ja-JP" altLang="en-US" sz="3600" dirty="0">
                <a:latin typeface="BIZ UDPゴシック" panose="020B0400000000000000" pitchFamily="50" charset="-128"/>
                <a:ea typeface="BIZ UDPゴシック" panose="020B0400000000000000" pitchFamily="50" charset="-128"/>
              </a:rPr>
              <a:t>原始時代　　</a:t>
            </a:r>
            <a:r>
              <a:rPr lang="en-US" altLang="ja-JP" sz="3600" dirty="0">
                <a:latin typeface="BIZ UDPゴシック" panose="020B0400000000000000" pitchFamily="50" charset="-128"/>
                <a:ea typeface="BIZ UDPゴシック" panose="020B0400000000000000" pitchFamily="50" charset="-128"/>
              </a:rPr>
              <a:t>→</a:t>
            </a:r>
            <a:r>
              <a:rPr lang="ja-JP" altLang="en-US" sz="3600" dirty="0">
                <a:latin typeface="BIZ UDPゴシック" panose="020B0400000000000000" pitchFamily="50" charset="-128"/>
                <a:ea typeface="BIZ UDPゴシック" panose="020B0400000000000000" pitchFamily="50" charset="-128"/>
              </a:rPr>
              <a:t>　</a:t>
            </a:r>
            <a:r>
              <a:rPr lang="ja-JP" altLang="en-US" sz="3600" b="1" dirty="0">
                <a:latin typeface="BIZ UDPゴシック" panose="020B0400000000000000" pitchFamily="50" charset="-128"/>
                <a:ea typeface="BIZ UDPゴシック" panose="020B0400000000000000" pitchFamily="50" charset="-128"/>
              </a:rPr>
              <a:t>生きるため</a:t>
            </a:r>
            <a:br>
              <a:rPr lang="en-US" altLang="ja-JP" sz="3600" b="1" dirty="0">
                <a:latin typeface="BIZ UDPゴシック" panose="020B0400000000000000" pitchFamily="50" charset="-128"/>
                <a:ea typeface="BIZ UDPゴシック" panose="020B0400000000000000" pitchFamily="50" charset="-128"/>
              </a:rPr>
            </a:br>
            <a:br>
              <a:rPr lang="en-US" altLang="ja-JP" sz="3600" b="1" dirty="0">
                <a:latin typeface="BIZ UDPゴシック" panose="020B0400000000000000" pitchFamily="50" charset="-128"/>
                <a:ea typeface="BIZ UDPゴシック" panose="020B0400000000000000" pitchFamily="50" charset="-128"/>
              </a:rPr>
            </a:br>
            <a:r>
              <a:rPr lang="ja-JP" altLang="en-US" sz="3600" dirty="0">
                <a:latin typeface="BIZ UDPゴシック" panose="020B0400000000000000" pitchFamily="50" charset="-128"/>
                <a:ea typeface="BIZ UDPゴシック" panose="020B0400000000000000" pitchFamily="50" charset="-128"/>
              </a:rPr>
              <a:t>エジプト　　</a:t>
            </a:r>
            <a:r>
              <a:rPr lang="en-US" altLang="ja-JP" sz="3600" dirty="0">
                <a:latin typeface="BIZ UDPゴシック" panose="020B0400000000000000" pitchFamily="50" charset="-128"/>
                <a:ea typeface="BIZ UDPゴシック" panose="020B0400000000000000" pitchFamily="50" charset="-128"/>
              </a:rPr>
              <a:t>→</a:t>
            </a:r>
            <a:r>
              <a:rPr lang="ja-JP" altLang="en-US" sz="3600" dirty="0">
                <a:latin typeface="BIZ UDPゴシック" panose="020B0400000000000000" pitchFamily="50" charset="-128"/>
                <a:ea typeface="BIZ UDPゴシック" panose="020B0400000000000000" pitchFamily="50" charset="-128"/>
              </a:rPr>
              <a:t>　</a:t>
            </a:r>
            <a:r>
              <a:rPr lang="ja-JP" altLang="en-US" sz="3600" b="1" dirty="0">
                <a:latin typeface="BIZ UDPゴシック" panose="020B0400000000000000" pitchFamily="50" charset="-128"/>
                <a:ea typeface="BIZ UDPゴシック" panose="020B0400000000000000" pitchFamily="50" charset="-128"/>
              </a:rPr>
              <a:t>永遠のため</a:t>
            </a:r>
            <a:r>
              <a:rPr lang="en-US" altLang="ja-JP" sz="3600" dirty="0">
                <a:latin typeface="BIZ UDPゴシック" panose="020B0400000000000000" pitchFamily="50" charset="-128"/>
                <a:ea typeface="BIZ UDPゴシック" panose="020B0400000000000000" pitchFamily="50" charset="-128"/>
              </a:rPr>
              <a:t> </a:t>
            </a:r>
            <a:br>
              <a:rPr lang="en-US" altLang="ja-JP" sz="3600" dirty="0">
                <a:latin typeface="BIZ UDPゴシック" panose="020B0400000000000000" pitchFamily="50" charset="-128"/>
                <a:ea typeface="BIZ UDPゴシック" panose="020B0400000000000000" pitchFamily="50" charset="-128"/>
              </a:rPr>
            </a:br>
            <a:br>
              <a:rPr lang="en-US" altLang="ja-JP" sz="3600" dirty="0">
                <a:latin typeface="BIZ UDPゴシック" panose="020B0400000000000000" pitchFamily="50" charset="-128"/>
                <a:ea typeface="BIZ UDPゴシック" panose="020B0400000000000000" pitchFamily="50" charset="-128"/>
              </a:rPr>
            </a:br>
            <a:r>
              <a:rPr lang="ja-JP" altLang="en-US" sz="3600" dirty="0">
                <a:latin typeface="BIZ UDPゴシック" panose="020B0400000000000000" pitchFamily="50" charset="-128"/>
                <a:ea typeface="BIZ UDPゴシック" panose="020B0400000000000000" pitchFamily="50" charset="-128"/>
              </a:rPr>
              <a:t>ギリシャ　　</a:t>
            </a:r>
            <a:r>
              <a:rPr lang="en-US" altLang="ja-JP" sz="3600" dirty="0">
                <a:latin typeface="BIZ UDPゴシック" panose="020B0400000000000000" pitchFamily="50" charset="-128"/>
                <a:ea typeface="BIZ UDPゴシック" panose="020B0400000000000000" pitchFamily="50" charset="-128"/>
              </a:rPr>
              <a:t>→</a:t>
            </a:r>
            <a:r>
              <a:rPr lang="ja-JP" altLang="en-US" sz="3600" dirty="0">
                <a:latin typeface="BIZ UDPゴシック" panose="020B0400000000000000" pitchFamily="50" charset="-128"/>
                <a:ea typeface="BIZ UDPゴシック" panose="020B0400000000000000" pitchFamily="50" charset="-128"/>
              </a:rPr>
              <a:t>　</a:t>
            </a:r>
            <a:r>
              <a:rPr lang="ja-JP" altLang="en-US" sz="3600" b="1" dirty="0">
                <a:latin typeface="BIZ UDPゴシック" panose="020B0400000000000000" pitchFamily="50" charset="-128"/>
                <a:ea typeface="BIZ UDPゴシック" panose="020B0400000000000000" pitchFamily="50" charset="-128"/>
              </a:rPr>
              <a:t>人間の理想のため</a:t>
            </a:r>
            <a:endParaRPr lang="en-US" altLang="ja-JP" sz="3600"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E0AECA35-6098-F168-BC62-F6692FA6BA13}"/>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a:spcAft>
                <a:spcPts val="600"/>
              </a:spcAft>
            </a:pPr>
            <a:fld id="{24765906-E9D0-47BD-9E4C-53EBE5D849DF}" type="slidenum">
              <a:rPr kumimoji="1" lang="en-US" altLang="ja-JP" smtClean="0"/>
              <a:pPr>
                <a:spcAft>
                  <a:spcPts val="600"/>
                </a:spcAft>
              </a:pPr>
              <a:t>12</a:t>
            </a:fld>
            <a:endParaRPr kumimoji="1" lang="en-US" altLang="ja-JP"/>
          </a:p>
        </p:txBody>
      </p:sp>
    </p:spTree>
    <p:extLst>
      <p:ext uri="{BB962C8B-B14F-4D97-AF65-F5344CB8AC3E}">
        <p14:creationId xmlns:p14="http://schemas.microsoft.com/office/powerpoint/2010/main" val="348846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1520B01-A2E4-41C2-8A8F-7683F2508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84F0C137-4604-4687-A59B-FA93D929DB03}"/>
              </a:ext>
            </a:extLst>
          </p:cNvPr>
          <p:cNvSpPr>
            <a:spLocks noGrp="1"/>
          </p:cNvSpPr>
          <p:nvPr>
            <p:ph type="title"/>
          </p:nvPr>
        </p:nvSpPr>
        <p:spPr>
          <a:xfrm>
            <a:off x="4354513" y="841374"/>
            <a:ext cx="3505200" cy="5268970"/>
          </a:xfrm>
        </p:spPr>
        <p:txBody>
          <a:bodyPr vert="horz" lIns="91440" tIns="45720" rIns="91440" bIns="45720" rtlCol="0" anchor="b">
            <a:normAutofit/>
          </a:bodyPr>
          <a:lstStyle/>
          <a:p>
            <a:br>
              <a:rPr kumimoji="1" lang="en-US" altLang="ja-JP" sz="2200" b="1" kern="1200" dirty="0">
                <a:solidFill>
                  <a:schemeClr val="bg1"/>
                </a:solidFill>
                <a:latin typeface="+mj-lt"/>
                <a:ea typeface="+mj-ea"/>
                <a:cs typeface="+mj-cs"/>
              </a:rPr>
            </a:br>
            <a:r>
              <a:rPr kumimoji="1" lang="ja-JP" altLang="en-US" sz="2200" b="1" kern="1200" dirty="0">
                <a:solidFill>
                  <a:schemeClr val="bg1"/>
                </a:solidFill>
                <a:latin typeface="+mj-lt"/>
                <a:ea typeface="+mj-ea"/>
                <a:cs typeface="+mj-cs"/>
              </a:rPr>
              <a:t>アートの暗黒時代</a:t>
            </a:r>
            <a:br>
              <a:rPr kumimoji="1" lang="en-US" altLang="ja-JP" sz="2200" b="1" kern="1200" dirty="0">
                <a:solidFill>
                  <a:schemeClr val="bg1"/>
                </a:solidFill>
                <a:latin typeface="+mj-lt"/>
                <a:ea typeface="+mj-ea"/>
                <a:cs typeface="+mj-cs"/>
              </a:rPr>
            </a:br>
            <a:br>
              <a:rPr kumimoji="1" lang="en-US" altLang="ja-JP" sz="2200" b="1" kern="1200" dirty="0">
                <a:solidFill>
                  <a:schemeClr val="bg1"/>
                </a:solidFill>
                <a:latin typeface="+mj-lt"/>
                <a:ea typeface="+mj-ea"/>
                <a:cs typeface="+mj-cs"/>
              </a:rPr>
            </a:br>
            <a:br>
              <a:rPr kumimoji="1" lang="en-US" altLang="ja-JP" sz="2200" b="1" kern="1200" dirty="0">
                <a:solidFill>
                  <a:schemeClr val="bg1"/>
                </a:solidFill>
                <a:latin typeface="+mj-lt"/>
                <a:ea typeface="+mj-ea"/>
                <a:cs typeface="+mj-cs"/>
              </a:rPr>
            </a:br>
            <a:r>
              <a:rPr kumimoji="1" lang="ja-JP" altLang="en-US" sz="2200" b="1" kern="1200" dirty="0">
                <a:solidFill>
                  <a:schemeClr val="bg1"/>
                </a:solidFill>
                <a:latin typeface="+mj-lt"/>
                <a:ea typeface="+mj-ea"/>
                <a:cs typeface="+mj-cs"/>
              </a:rPr>
              <a:t>ルネッサンス前は人間の美と自由が教会により縛られていた時代。</a:t>
            </a:r>
            <a:br>
              <a:rPr kumimoji="1" lang="en-US" altLang="ja-JP" sz="2200" b="1" kern="1200" dirty="0">
                <a:solidFill>
                  <a:schemeClr val="bg1"/>
                </a:solidFill>
                <a:latin typeface="+mj-lt"/>
                <a:ea typeface="+mj-ea"/>
                <a:cs typeface="+mj-cs"/>
              </a:rPr>
            </a:br>
            <a:br>
              <a:rPr kumimoji="1" lang="en-US" altLang="ja-JP" sz="2200" b="1" kern="1200" dirty="0">
                <a:solidFill>
                  <a:schemeClr val="bg1"/>
                </a:solidFill>
                <a:latin typeface="+mj-lt"/>
                <a:ea typeface="+mj-ea"/>
                <a:cs typeface="+mj-cs"/>
              </a:rPr>
            </a:br>
            <a:r>
              <a:rPr kumimoji="1" lang="ja-JP" altLang="en-US" sz="2200" b="1" kern="1200" dirty="0">
                <a:solidFill>
                  <a:schemeClr val="bg1"/>
                </a:solidFill>
                <a:latin typeface="+mj-lt"/>
                <a:ea typeface="+mj-ea"/>
                <a:cs typeface="+mj-cs"/>
              </a:rPr>
              <a:t>「画家が描きたいものを自分の好きなように画く」という考え方は、ほとんどなかった。</a:t>
            </a:r>
            <a:br>
              <a:rPr kumimoji="1" lang="en-US" altLang="ja-JP" sz="2200" b="1" kern="1200" dirty="0">
                <a:solidFill>
                  <a:schemeClr val="bg1"/>
                </a:solidFill>
                <a:latin typeface="+mj-lt"/>
                <a:ea typeface="+mj-ea"/>
                <a:cs typeface="+mj-cs"/>
              </a:rPr>
            </a:br>
            <a:br>
              <a:rPr kumimoji="1" lang="en-US" altLang="ja-JP" sz="2200" b="1" kern="1200" dirty="0">
                <a:solidFill>
                  <a:schemeClr val="bg1"/>
                </a:solidFill>
                <a:latin typeface="+mj-lt"/>
                <a:ea typeface="+mj-ea"/>
                <a:cs typeface="+mj-cs"/>
              </a:rPr>
            </a:br>
            <a:r>
              <a:rPr kumimoji="1" lang="ja-JP" altLang="en-US" sz="2200" b="1" kern="1200" dirty="0">
                <a:solidFill>
                  <a:schemeClr val="bg1"/>
                </a:solidFill>
                <a:latin typeface="+mj-lt"/>
                <a:ea typeface="+mj-ea"/>
                <a:cs typeface="+mj-cs"/>
              </a:rPr>
              <a:t>アートの目的は「神を讃えること」。</a:t>
            </a:r>
            <a:br>
              <a:rPr kumimoji="1" lang="ja-JP" altLang="en-US" sz="2200" b="1" kern="1200" dirty="0">
                <a:solidFill>
                  <a:schemeClr val="bg1"/>
                </a:solidFill>
                <a:latin typeface="+mj-lt"/>
                <a:ea typeface="+mj-ea"/>
                <a:cs typeface="+mj-cs"/>
              </a:rPr>
            </a:br>
            <a:endParaRPr kumimoji="1" lang="ja-JP" altLang="en-US" sz="2200" b="1" kern="1200" dirty="0">
              <a:solidFill>
                <a:schemeClr val="bg1"/>
              </a:solidFill>
              <a:latin typeface="+mj-lt"/>
              <a:ea typeface="+mj-ea"/>
              <a:cs typeface="+mj-cs"/>
            </a:endParaRPr>
          </a:p>
        </p:txBody>
      </p:sp>
      <p:grpSp>
        <p:nvGrpSpPr>
          <p:cNvPr id="26" name="Group 25">
            <a:extLst>
              <a:ext uri="{FF2B5EF4-FFF2-40B4-BE49-F238E27FC236}">
                <a16:creationId xmlns:a16="http://schemas.microsoft.com/office/drawing/2014/main" id="{1F634C0A-A487-42AF-8DFD-4DAD62FE92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sp>
          <p:nvSpPr>
            <p:cNvPr id="27" name="Freeform: Shape 26">
              <a:extLst>
                <a:ext uri="{FF2B5EF4-FFF2-40B4-BE49-F238E27FC236}">
                  <a16:creationId xmlns:a16="http://schemas.microsoft.com/office/drawing/2014/main" id="{7412B137-E115-42F2-8CF9-67E40B5D2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0779E94B-3A8C-4695-9DA1-2EDEFB170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図 4">
            <a:extLst>
              <a:ext uri="{FF2B5EF4-FFF2-40B4-BE49-F238E27FC236}">
                <a16:creationId xmlns:a16="http://schemas.microsoft.com/office/drawing/2014/main" id="{3498A891-F0F8-4D04-94BD-5BF4ADB3873D}"/>
              </a:ext>
            </a:extLst>
          </p:cNvPr>
          <p:cNvPicPr>
            <a:picLocks noChangeAspect="1"/>
          </p:cNvPicPr>
          <p:nvPr/>
        </p:nvPicPr>
        <p:blipFill rotWithShape="1">
          <a:blip r:embed="rId3"/>
          <a:srcRect l="12291" r="21986"/>
          <a:stretch>
            <a:fillRect/>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grpSp>
        <p:nvGrpSpPr>
          <p:cNvPr id="30" name="Group 29">
            <a:extLst>
              <a:ext uri="{FF2B5EF4-FFF2-40B4-BE49-F238E27FC236}">
                <a16:creationId xmlns:a16="http://schemas.microsoft.com/office/drawing/2014/main" id="{066EE5A2-0D35-4D6A-A5C7-1CA91F740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8589" y="0"/>
            <a:ext cx="1339053" cy="6858000"/>
            <a:chOff x="2661507" y="0"/>
            <a:chExt cx="1339053" cy="6858000"/>
          </a:xfrm>
        </p:grpSpPr>
        <p:sp>
          <p:nvSpPr>
            <p:cNvPr id="31" name="Freeform: Shape 30">
              <a:extLst>
                <a:ext uri="{FF2B5EF4-FFF2-40B4-BE49-F238E27FC236}">
                  <a16:creationId xmlns:a16="http://schemas.microsoft.com/office/drawing/2014/main" id="{4DFBB771-C61C-4F38-ABBB-98A2D8476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A2432BD6-3DCC-4397-BD7F-3FE84F3210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4" name="Group 33">
            <a:extLst>
              <a:ext uri="{FF2B5EF4-FFF2-40B4-BE49-F238E27FC236}">
                <a16:creationId xmlns:a16="http://schemas.microsoft.com/office/drawing/2014/main" id="{56AA1647-0DA6-4A17-B3E1-95D61BD54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60" y="0"/>
            <a:ext cx="4087640" cy="6858000"/>
            <a:chOff x="1" y="0"/>
            <a:chExt cx="4087640" cy="6858000"/>
          </a:xfrm>
          <a:effectLst>
            <a:outerShdw blurRad="381000" dist="152400" algn="ctr" rotWithShape="0">
              <a:srgbClr val="000000">
                <a:alpha val="10000"/>
              </a:srgbClr>
            </a:outerShdw>
          </a:effectLst>
        </p:grpSpPr>
        <p:sp>
          <p:nvSpPr>
            <p:cNvPr id="35" name="Freeform: Shape 34">
              <a:extLst>
                <a:ext uri="{FF2B5EF4-FFF2-40B4-BE49-F238E27FC236}">
                  <a16:creationId xmlns:a16="http://schemas.microsoft.com/office/drawing/2014/main" id="{1F1D8352-2F00-4057-8781-E455C455B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3BE70D92-7E07-4A6F-BD82-729F71C26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7" name="図 6">
            <a:extLst>
              <a:ext uri="{FF2B5EF4-FFF2-40B4-BE49-F238E27FC236}">
                <a16:creationId xmlns:a16="http://schemas.microsoft.com/office/drawing/2014/main" id="{87795746-01DA-4BF4-BB7A-905C6795964F}"/>
              </a:ext>
            </a:extLst>
          </p:cNvPr>
          <p:cNvPicPr>
            <a:picLocks noChangeAspect="1"/>
          </p:cNvPicPr>
          <p:nvPr/>
        </p:nvPicPr>
        <p:blipFill rotWithShape="1">
          <a:blip r:embed="rId5"/>
          <a:srcRect l="25720" r="22112" b="2"/>
          <a:stretch>
            <a:fillRect/>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sp>
        <p:nvSpPr>
          <p:cNvPr id="3" name="スライド番号プレースホルダー 2">
            <a:extLst>
              <a:ext uri="{FF2B5EF4-FFF2-40B4-BE49-F238E27FC236}">
                <a16:creationId xmlns:a16="http://schemas.microsoft.com/office/drawing/2014/main" id="{77998AC0-85F0-465A-9CDC-421A36C896A7}"/>
              </a:ext>
            </a:extLst>
          </p:cNvPr>
          <p:cNvSpPr>
            <a:spLocks noGrp="1"/>
          </p:cNvSpPr>
          <p:nvPr>
            <p:ph type="sldNum" sz="quarter" idx="12"/>
          </p:nvPr>
        </p:nvSpPr>
        <p:spPr>
          <a:xfrm>
            <a:off x="8737600" y="466933"/>
            <a:ext cx="2635250" cy="707886"/>
          </a:xfrm>
        </p:spPr>
        <p:txBody>
          <a:bodyPr vert="horz" lIns="91440" tIns="45720" rIns="91440" bIns="45720" rtlCol="0" anchor="ctr">
            <a:normAutofit/>
          </a:bodyPr>
          <a:lstStyle/>
          <a:p>
            <a:pPr>
              <a:lnSpc>
                <a:spcPct val="90000"/>
              </a:lnSpc>
              <a:spcAft>
                <a:spcPts val="600"/>
              </a:spcAft>
            </a:pPr>
            <a:fld id="{24765906-E9D0-47BD-9E4C-53EBE5D849DF}" type="slidenum">
              <a:rPr kumimoji="1" lang="en-US" altLang="ja-JP" sz="4400">
                <a:solidFill>
                  <a:srgbClr val="FFFFFF"/>
                </a:solidFill>
              </a:rPr>
              <a:pPr>
                <a:lnSpc>
                  <a:spcPct val="90000"/>
                </a:lnSpc>
                <a:spcAft>
                  <a:spcPts val="600"/>
                </a:spcAft>
              </a:pPr>
              <a:t>13</a:t>
            </a:fld>
            <a:endParaRPr kumimoji="1" lang="en-US" altLang="ja-JP" sz="4400">
              <a:solidFill>
                <a:srgbClr val="FFFFFF"/>
              </a:solidFill>
            </a:endParaRPr>
          </a:p>
        </p:txBody>
      </p:sp>
      <p:grpSp>
        <p:nvGrpSpPr>
          <p:cNvPr id="38" name="Group 37">
            <a:extLst>
              <a:ext uri="{FF2B5EF4-FFF2-40B4-BE49-F238E27FC236}">
                <a16:creationId xmlns:a16="http://schemas.microsoft.com/office/drawing/2014/main" id="{08D20F07-CD49-4F17-BC00-9429DA80C5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59" y="-2"/>
            <a:ext cx="1339053" cy="6858000"/>
            <a:chOff x="2661507" y="0"/>
            <a:chExt cx="1339053" cy="6858000"/>
          </a:xfrm>
          <a:effectLst>
            <a:outerShdw blurRad="381000" dist="152400" dir="10800000" algn="r" rotWithShape="0">
              <a:prstClr val="black">
                <a:alpha val="10000"/>
              </a:prstClr>
            </a:outerShdw>
          </a:effectLst>
        </p:grpSpPr>
        <p:sp>
          <p:nvSpPr>
            <p:cNvPr id="39" name="Freeform: Shape 38">
              <a:extLst>
                <a:ext uri="{FF2B5EF4-FFF2-40B4-BE49-F238E27FC236}">
                  <a16:creationId xmlns:a16="http://schemas.microsoft.com/office/drawing/2014/main" id="{11F66703-4D0D-42DF-8150-991FE9F86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E96840F9-95E6-4C98-BFE4-21B5954236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990543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90ADA8-D69D-7F85-D188-BF6C3CC8D83E}"/>
              </a:ext>
            </a:extLst>
          </p:cNvPr>
          <p:cNvSpPr>
            <a:spLocks noGrp="1"/>
          </p:cNvSpPr>
          <p:nvPr>
            <p:ph type="title"/>
          </p:nvPr>
        </p:nvSpPr>
        <p:spPr/>
        <p:txBody>
          <a:bodyPr>
            <a:normAutofit/>
          </a:bodyPr>
          <a:lstStyle/>
          <a:p>
            <a:r>
              <a:rPr kumimoji="1" lang="ja-JP" altLang="en-US" sz="2800" b="1" dirty="0"/>
              <a:t>ルネッサンスとは</a:t>
            </a:r>
            <a:br>
              <a:rPr kumimoji="1" lang="en-US" altLang="ja-JP" sz="2800" b="1" dirty="0"/>
            </a:br>
            <a:r>
              <a:rPr kumimoji="1" lang="ja-JP" altLang="en-US" sz="2800" b="1" dirty="0"/>
              <a:t>自由を取り戻した時代</a:t>
            </a:r>
          </a:p>
        </p:txBody>
      </p:sp>
      <p:pic>
        <p:nvPicPr>
          <p:cNvPr id="7" name="図プレースホルダー 6">
            <a:extLst>
              <a:ext uri="{FF2B5EF4-FFF2-40B4-BE49-F238E27FC236}">
                <a16:creationId xmlns:a16="http://schemas.microsoft.com/office/drawing/2014/main" id="{0BF3F46D-60EE-F90B-9514-76366CCEBE1E}"/>
              </a:ext>
            </a:extLst>
          </p:cNvPr>
          <p:cNvPicPr>
            <a:picLocks noGrp="1" noChangeAspect="1"/>
          </p:cNvPicPr>
          <p:nvPr>
            <p:ph type="pic" idx="1"/>
          </p:nvPr>
        </p:nvPicPr>
        <p:blipFill>
          <a:blip r:embed="rId3"/>
          <a:srcRect l="15812" r="15812"/>
          <a:stretch>
            <a:fillRect/>
          </a:stretch>
        </p:blipFill>
        <p:spPr>
          <a:prstGeom prst="rect">
            <a:avLst/>
          </a:prstGeom>
        </p:spPr>
      </p:pic>
      <p:sp>
        <p:nvSpPr>
          <p:cNvPr id="5" name="スライド番号プレースホルダー 4">
            <a:extLst>
              <a:ext uri="{FF2B5EF4-FFF2-40B4-BE49-F238E27FC236}">
                <a16:creationId xmlns:a16="http://schemas.microsoft.com/office/drawing/2014/main" id="{4FC114E5-F41D-5B24-7ABC-547A2572B407}"/>
              </a:ext>
            </a:extLst>
          </p:cNvPr>
          <p:cNvSpPr>
            <a:spLocks noGrp="1"/>
          </p:cNvSpPr>
          <p:nvPr>
            <p:ph type="sldNum" sz="quarter" idx="12"/>
          </p:nvPr>
        </p:nvSpPr>
        <p:spPr/>
        <p:txBody>
          <a:bodyPr/>
          <a:lstStyle/>
          <a:p>
            <a:fld id="{24765906-E9D0-47BD-9E4C-53EBE5D849DF}" type="slidenum">
              <a:rPr kumimoji="1" lang="ja-JP" altLang="en-US" smtClean="0"/>
              <a:t>14</a:t>
            </a:fld>
            <a:endParaRPr kumimoji="1" lang="ja-JP" altLang="en-US"/>
          </a:p>
        </p:txBody>
      </p:sp>
      <p:sp>
        <p:nvSpPr>
          <p:cNvPr id="6" name="テキスト プレースホルダー 3">
            <a:extLst>
              <a:ext uri="{FF2B5EF4-FFF2-40B4-BE49-F238E27FC236}">
                <a16:creationId xmlns:a16="http://schemas.microsoft.com/office/drawing/2014/main" id="{79753592-BF19-4781-AD38-617FD290F047}"/>
              </a:ext>
            </a:extLst>
          </p:cNvPr>
          <p:cNvSpPr>
            <a:spLocks noGrp="1"/>
          </p:cNvSpPr>
          <p:nvPr>
            <p:ph type="body" sz="half" idx="2"/>
          </p:nvPr>
        </p:nvSpPr>
        <p:spPr>
          <a:xfrm>
            <a:off x="839788" y="2057400"/>
            <a:ext cx="3932237" cy="3811588"/>
          </a:xfrm>
        </p:spPr>
        <p:txBody>
          <a:bodyPr vert="horz" lIns="91440" tIns="45720" rIns="91440" bIns="45720" rtlCol="0">
            <a:normAutofit fontScale="92500" lnSpcReduction="10000"/>
          </a:bodyPr>
          <a:lstStyle/>
          <a:p>
            <a:br>
              <a:rPr kumimoji="1" lang="en-US" altLang="ja-JP" sz="2000" dirty="0"/>
            </a:br>
            <a:r>
              <a:rPr kumimoji="1" lang="ja-JP" altLang="en-US" sz="2000" dirty="0"/>
              <a:t>**「人間の目覚めの時代」**</a:t>
            </a:r>
            <a:br>
              <a:rPr kumimoji="1" lang="en-US" altLang="ja-JP" sz="2000" dirty="0"/>
            </a:br>
            <a:r>
              <a:rPr kumimoji="1" lang="ja-JP" altLang="en-US" sz="2000" dirty="0"/>
              <a:t>神の光ではなく、人間の内なる光がアートを照らしはじめた</a:t>
            </a:r>
            <a:br>
              <a:rPr kumimoji="1" lang="en-US" altLang="ja-JP" sz="2000" dirty="0"/>
            </a:br>
            <a:r>
              <a:rPr kumimoji="1" lang="ja-JP" altLang="en-US" sz="2000" dirty="0"/>
              <a:t>　　</a:t>
            </a:r>
            <a:r>
              <a:rPr kumimoji="1" lang="en-US" altLang="ja-JP" sz="2000" dirty="0"/>
              <a:t>――</a:t>
            </a:r>
            <a:r>
              <a:rPr kumimoji="1" lang="ja-JP" altLang="en-US" sz="2000" dirty="0"/>
              <a:t>それがルネサンスです。</a:t>
            </a:r>
            <a:br>
              <a:rPr kumimoji="1" lang="en-US" altLang="ja-JP" sz="2000" dirty="0"/>
            </a:br>
            <a:br>
              <a:rPr kumimoji="1" lang="en-US" altLang="ja-JP" sz="2000" dirty="0"/>
            </a:br>
            <a:r>
              <a:rPr kumimoji="1" lang="ja-JP" altLang="en-US" sz="2000" dirty="0"/>
              <a:t>レオナルド・ダ・ヴィンチ：人間の身体と自然の調和</a:t>
            </a:r>
            <a:br>
              <a:rPr kumimoji="1" lang="en-US" altLang="ja-JP" sz="2000" dirty="0"/>
            </a:br>
            <a:r>
              <a:rPr kumimoji="1" lang="ja-JP" altLang="en-US" sz="2000" dirty="0"/>
              <a:t>ミケランジェロ：神の中にある人間の力</a:t>
            </a:r>
            <a:br>
              <a:rPr kumimoji="1" lang="en-US" altLang="ja-JP" sz="2000" dirty="0"/>
            </a:br>
            <a:r>
              <a:rPr kumimoji="1" lang="ja-JP" altLang="en-US" sz="2000" dirty="0"/>
              <a:t>ラファエロ：静けさと理想の美</a:t>
            </a:r>
            <a:br>
              <a:rPr kumimoji="1" lang="en-US" altLang="ja-JP" sz="2000" dirty="0"/>
            </a:br>
            <a:endParaRPr kumimoji="1" lang="en-US" altLang="ja-JP" sz="2000" dirty="0"/>
          </a:p>
          <a:p>
            <a:r>
              <a:rPr kumimoji="1" lang="ja-JP" altLang="en-US" sz="2000" dirty="0"/>
              <a:t>これらの芸術家たちは、“神を恐れる人間”から、“神に似た創造する人間”へと世界を変えました。</a:t>
            </a:r>
            <a:endParaRPr kumimoji="1" lang="en-US" altLang="ja-JP" sz="2000" dirty="0"/>
          </a:p>
        </p:txBody>
      </p:sp>
    </p:spTree>
    <p:extLst>
      <p:ext uri="{BB962C8B-B14F-4D97-AF65-F5344CB8AC3E}">
        <p14:creationId xmlns:p14="http://schemas.microsoft.com/office/powerpoint/2010/main" val="1733345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4DE4DC5-BB34-535E-7155-1762CBF726A8}"/>
              </a:ext>
            </a:extLst>
          </p:cNvPr>
          <p:cNvSpPr>
            <a:spLocks noGrp="1"/>
          </p:cNvSpPr>
          <p:nvPr>
            <p:ph type="sldNum" sz="quarter" idx="12"/>
          </p:nvPr>
        </p:nvSpPr>
        <p:spPr/>
        <p:txBody>
          <a:bodyPr/>
          <a:lstStyle/>
          <a:p>
            <a:fld id="{24765906-E9D0-47BD-9E4C-53EBE5D849DF}" type="slidenum">
              <a:rPr kumimoji="1" lang="ja-JP" altLang="en-US" smtClean="0"/>
              <a:t>15</a:t>
            </a:fld>
            <a:endParaRPr kumimoji="1" lang="ja-JP" altLang="en-US"/>
          </a:p>
        </p:txBody>
      </p:sp>
      <p:pic>
        <p:nvPicPr>
          <p:cNvPr id="4" name="図 3">
            <a:extLst>
              <a:ext uri="{FF2B5EF4-FFF2-40B4-BE49-F238E27FC236}">
                <a16:creationId xmlns:a16="http://schemas.microsoft.com/office/drawing/2014/main" id="{4B6EA2F8-26C4-B46B-EEAE-FC45A90215A1}"/>
              </a:ext>
            </a:extLst>
          </p:cNvPr>
          <p:cNvPicPr>
            <a:picLocks noChangeAspect="1"/>
          </p:cNvPicPr>
          <p:nvPr/>
        </p:nvPicPr>
        <p:blipFill>
          <a:blip r:embed="rId3"/>
          <a:stretch>
            <a:fillRect/>
          </a:stretch>
        </p:blipFill>
        <p:spPr>
          <a:xfrm>
            <a:off x="760767" y="273143"/>
            <a:ext cx="5162550" cy="3514725"/>
          </a:xfrm>
          <a:prstGeom prst="rect">
            <a:avLst/>
          </a:prstGeom>
        </p:spPr>
      </p:pic>
      <p:pic>
        <p:nvPicPr>
          <p:cNvPr id="6" name="図 5">
            <a:extLst>
              <a:ext uri="{FF2B5EF4-FFF2-40B4-BE49-F238E27FC236}">
                <a16:creationId xmlns:a16="http://schemas.microsoft.com/office/drawing/2014/main" id="{E8EE6FD0-5140-5DC0-2A2C-8C30DB3EB93F}"/>
              </a:ext>
            </a:extLst>
          </p:cNvPr>
          <p:cNvPicPr>
            <a:picLocks noChangeAspect="1"/>
          </p:cNvPicPr>
          <p:nvPr/>
        </p:nvPicPr>
        <p:blipFill>
          <a:blip r:embed="rId4"/>
          <a:stretch>
            <a:fillRect/>
          </a:stretch>
        </p:blipFill>
        <p:spPr>
          <a:xfrm>
            <a:off x="6354295" y="136525"/>
            <a:ext cx="4324350" cy="6429375"/>
          </a:xfrm>
          <a:prstGeom prst="rect">
            <a:avLst/>
          </a:prstGeom>
        </p:spPr>
      </p:pic>
      <p:sp>
        <p:nvSpPr>
          <p:cNvPr id="3" name="テキスト ボックス 2">
            <a:extLst>
              <a:ext uri="{FF2B5EF4-FFF2-40B4-BE49-F238E27FC236}">
                <a16:creationId xmlns:a16="http://schemas.microsoft.com/office/drawing/2014/main" id="{9085AE81-A740-625B-9CC1-64A0F2D830A0}"/>
              </a:ext>
            </a:extLst>
          </p:cNvPr>
          <p:cNvSpPr txBox="1"/>
          <p:nvPr/>
        </p:nvSpPr>
        <p:spPr>
          <a:xfrm>
            <a:off x="660138" y="4003022"/>
            <a:ext cx="5478668" cy="2431435"/>
          </a:xfrm>
          <a:prstGeom prst="rect">
            <a:avLst/>
          </a:prstGeom>
          <a:noFill/>
        </p:spPr>
        <p:txBody>
          <a:bodyPr wrap="square" rtlCol="0">
            <a:spAutoFit/>
          </a:bodyPr>
          <a:lstStyle/>
          <a:p>
            <a:r>
              <a:rPr lang="ja-JP" altLang="en-US" b="1" dirty="0"/>
              <a:t>“神を恐れる人間”から、“神に似た創造する人間”へ</a:t>
            </a:r>
            <a:r>
              <a:rPr lang="ja-JP" altLang="en-US" dirty="0"/>
              <a:t>と世界を変えました。</a:t>
            </a:r>
          </a:p>
          <a:p>
            <a:endParaRPr lang="ja-JP" altLang="en-US" dirty="0"/>
          </a:p>
          <a:p>
            <a:r>
              <a:rPr lang="ja-JP" altLang="en-US" sz="1400" b="1" dirty="0"/>
              <a:t>✨ </a:t>
            </a:r>
            <a:r>
              <a:rPr lang="ja-JP" altLang="en-US" sz="1400" dirty="0"/>
              <a:t>アートの暗黒時代とは、</a:t>
            </a:r>
            <a:br>
              <a:rPr lang="ja-JP" altLang="en-US" sz="1400" dirty="0"/>
            </a:br>
            <a:r>
              <a:rPr lang="ja-JP" altLang="en-US" sz="1400" dirty="0"/>
              <a:t>人間が“自分を表現する自由”を失っていた時代。</a:t>
            </a:r>
            <a:br>
              <a:rPr lang="ja-JP" altLang="en-US" sz="1400" dirty="0"/>
            </a:br>
            <a:r>
              <a:rPr lang="ja-JP" altLang="en-US" sz="1400" dirty="0"/>
              <a:t>ルネサンスとは、</a:t>
            </a:r>
            <a:br>
              <a:rPr lang="ja-JP" altLang="en-US" sz="1400" dirty="0"/>
            </a:br>
            <a:r>
              <a:rPr lang="ja-JP" altLang="en-US" sz="1400" dirty="0"/>
              <a:t>その自由と美を取り戻した**「人間の目覚め」**でした。</a:t>
            </a:r>
          </a:p>
          <a:p>
            <a:r>
              <a:rPr lang="ja-JP" altLang="en-US" sz="1400" dirty="0"/>
              <a:t>神の光ではなく、</a:t>
            </a:r>
            <a:br>
              <a:rPr lang="ja-JP" altLang="en-US" sz="1400" dirty="0"/>
            </a:br>
            <a:r>
              <a:rPr lang="ja-JP" altLang="en-US" sz="1400" dirty="0"/>
              <a:t>人間の内なる光がアートを照らしはじめた</a:t>
            </a:r>
            <a:r>
              <a:rPr lang="en-US" altLang="ja-JP" sz="1400" dirty="0"/>
              <a:t>――</a:t>
            </a:r>
            <a:br>
              <a:rPr lang="en-US" altLang="ja-JP" sz="1400" dirty="0"/>
            </a:br>
            <a:r>
              <a:rPr lang="ja-JP" altLang="en-US" sz="1400" dirty="0"/>
              <a:t>それがルネサンスです。</a:t>
            </a:r>
          </a:p>
        </p:txBody>
      </p:sp>
    </p:spTree>
    <p:extLst>
      <p:ext uri="{BB962C8B-B14F-4D97-AF65-F5344CB8AC3E}">
        <p14:creationId xmlns:p14="http://schemas.microsoft.com/office/powerpoint/2010/main" val="41370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4F2FC05-7D27-410F-BDA9-ADF483136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3" y="633619"/>
            <a:ext cx="5457817"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5" y="118153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6" y="2185416"/>
            <a:ext cx="4446484"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テキスト ボックス 2">
            <a:extLst>
              <a:ext uri="{FF2B5EF4-FFF2-40B4-BE49-F238E27FC236}">
                <a16:creationId xmlns:a16="http://schemas.microsoft.com/office/drawing/2014/main" id="{F3CAE67B-5EA2-27C7-0F8F-211638EFB703}"/>
              </a:ext>
            </a:extLst>
          </p:cNvPr>
          <p:cNvSpPr txBox="1"/>
          <p:nvPr/>
        </p:nvSpPr>
        <p:spPr>
          <a:xfrm>
            <a:off x="841246" y="2368296"/>
            <a:ext cx="4607052" cy="3502152"/>
          </a:xfrm>
          <a:prstGeom prst="rect">
            <a:avLst/>
          </a:prstGeom>
        </p:spPr>
        <p:txBody>
          <a:bodyPr vert="horz" lIns="91440" tIns="45720" rIns="91440" bIns="45720" rtlCol="0">
            <a:normAutofit/>
          </a:bodyPr>
          <a:lstStyle/>
          <a:p>
            <a:pPr>
              <a:lnSpc>
                <a:spcPct val="90000"/>
              </a:lnSpc>
              <a:spcAft>
                <a:spcPts val="600"/>
              </a:spcAft>
            </a:pPr>
            <a:r>
              <a:rPr lang="ja-JP" altLang="en-US" sz="1700" dirty="0"/>
              <a:t>この時代、人々は「神の光＝真理」と信じていました。だから、石の壁ではなく光そのものを“神の姿”として表現したのです。</a:t>
            </a:r>
            <a:br>
              <a:rPr lang="en-US" altLang="ja-JP" sz="1700" dirty="0"/>
            </a:br>
            <a:br>
              <a:rPr lang="en-US" altLang="ja-JP" sz="1700" dirty="0"/>
            </a:br>
            <a:r>
              <a:rPr lang="ja-JP" altLang="en-US" sz="1700" dirty="0"/>
              <a:t>光が教える聖書当時は文字が読めない人々が多く、ステンドグラスは「光の聖書」と呼ばれました。赤・青・緑の輝きの中に、キリストや聖母マリアの物語が語られます。</a:t>
            </a:r>
            <a:endParaRPr lang="en-US" altLang="ja-JP" sz="1700" dirty="0"/>
          </a:p>
        </p:txBody>
      </p:sp>
      <p:pic>
        <p:nvPicPr>
          <p:cNvPr id="8" name="図 7">
            <a:extLst>
              <a:ext uri="{FF2B5EF4-FFF2-40B4-BE49-F238E27FC236}">
                <a16:creationId xmlns:a16="http://schemas.microsoft.com/office/drawing/2014/main" id="{D428BC78-9CD4-4BFE-904D-151EFBA1ED97}"/>
              </a:ext>
            </a:extLst>
          </p:cNvPr>
          <p:cNvPicPr>
            <a:picLocks noChangeAspect="1"/>
          </p:cNvPicPr>
          <p:nvPr/>
        </p:nvPicPr>
        <p:blipFill>
          <a:blip r:embed="rId3"/>
          <a:srcRect r="3" b="8390"/>
          <a:stretch>
            <a:fillRect/>
          </a:stretch>
        </p:blipFill>
        <p:spPr>
          <a:xfrm>
            <a:off x="6324599" y="10"/>
            <a:ext cx="5457817" cy="3337549"/>
          </a:xfrm>
          <a:prstGeom prst="rect">
            <a:avLst/>
          </a:prstGeom>
        </p:spPr>
      </p:pic>
      <p:pic>
        <p:nvPicPr>
          <p:cNvPr id="7" name="図 6">
            <a:extLst>
              <a:ext uri="{FF2B5EF4-FFF2-40B4-BE49-F238E27FC236}">
                <a16:creationId xmlns:a16="http://schemas.microsoft.com/office/drawing/2014/main" id="{A33AB467-1EFB-4CE8-8F20-F43AE4F801EF}"/>
              </a:ext>
            </a:extLst>
          </p:cNvPr>
          <p:cNvPicPr>
            <a:picLocks noChangeAspect="1"/>
          </p:cNvPicPr>
          <p:nvPr/>
        </p:nvPicPr>
        <p:blipFill>
          <a:blip r:embed="rId4"/>
          <a:srcRect t="12782" r="3" b="5685"/>
          <a:stretch>
            <a:fillRect/>
          </a:stretch>
        </p:blipFill>
        <p:spPr>
          <a:xfrm>
            <a:off x="6324590" y="3520439"/>
            <a:ext cx="5457817" cy="3337561"/>
          </a:xfrm>
          <a:prstGeom prst="rect">
            <a:avLst/>
          </a:prstGeom>
        </p:spPr>
      </p:pic>
      <p:sp>
        <p:nvSpPr>
          <p:cNvPr id="5" name="スライド番号プレースホルダー 4">
            <a:extLst>
              <a:ext uri="{FF2B5EF4-FFF2-40B4-BE49-F238E27FC236}">
                <a16:creationId xmlns:a16="http://schemas.microsoft.com/office/drawing/2014/main" id="{1566C874-B6DF-406E-A065-4605C345E767}"/>
              </a:ext>
            </a:extLst>
          </p:cNvPr>
          <p:cNvSpPr>
            <a:spLocks noGrp="1"/>
          </p:cNvSpPr>
          <p:nvPr>
            <p:ph type="sldNum" sz="quarter" idx="12"/>
          </p:nvPr>
        </p:nvSpPr>
        <p:spPr>
          <a:xfrm>
            <a:off x="9755045" y="6356349"/>
            <a:ext cx="1598757" cy="365125"/>
          </a:xfrm>
        </p:spPr>
        <p:txBody>
          <a:bodyPr vert="horz" lIns="91440" tIns="45720" rIns="91440" bIns="45720" rtlCol="0" anchor="ctr">
            <a:normAutofit/>
          </a:bodyPr>
          <a:lstStyle/>
          <a:p>
            <a:pPr>
              <a:spcAft>
                <a:spcPts val="600"/>
              </a:spcAft>
            </a:pPr>
            <a:fld id="{24765906-E9D0-47BD-9E4C-53EBE5D849DF}" type="slidenum">
              <a:rPr kumimoji="1" lang="en-US" altLang="ja-JP">
                <a:solidFill>
                  <a:schemeClr val="bg1"/>
                </a:solidFill>
              </a:rPr>
              <a:pPr>
                <a:spcAft>
                  <a:spcPts val="600"/>
                </a:spcAft>
              </a:pPr>
              <a:t>16</a:t>
            </a:fld>
            <a:endParaRPr kumimoji="1" lang="en-US" altLang="ja-JP">
              <a:solidFill>
                <a:schemeClr val="bg1"/>
              </a:solidFill>
            </a:endParaRPr>
          </a:p>
        </p:txBody>
      </p:sp>
      <p:sp>
        <p:nvSpPr>
          <p:cNvPr id="4" name="テキスト ボックス 3">
            <a:extLst>
              <a:ext uri="{FF2B5EF4-FFF2-40B4-BE49-F238E27FC236}">
                <a16:creationId xmlns:a16="http://schemas.microsoft.com/office/drawing/2014/main" id="{CA2B671B-380F-10E8-CE0F-E5C364A786B9}"/>
              </a:ext>
            </a:extLst>
          </p:cNvPr>
          <p:cNvSpPr txBox="1"/>
          <p:nvPr/>
        </p:nvSpPr>
        <p:spPr>
          <a:xfrm>
            <a:off x="702180" y="1055574"/>
            <a:ext cx="4223781" cy="954107"/>
          </a:xfrm>
          <a:prstGeom prst="rect">
            <a:avLst/>
          </a:prstGeom>
          <a:noFill/>
        </p:spPr>
        <p:txBody>
          <a:bodyPr wrap="square">
            <a:spAutoFit/>
          </a:bodyPr>
          <a:lstStyle/>
          <a:p>
            <a:r>
              <a:rPr kumimoji="1" lang="ja-JP" altLang="en-US" sz="2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黄金期：ゴシック美術（</a:t>
            </a:r>
            <a:r>
              <a:rPr kumimoji="1" lang="en-US" altLang="ja-JP" sz="2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12〜15</a:t>
            </a:r>
            <a:r>
              <a:rPr kumimoji="1" lang="ja-JP" altLang="en-US" sz="2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世紀）</a:t>
            </a:r>
            <a:endParaRPr lang="ja-JP" altLang="en-US" sz="3200" dirty="0"/>
          </a:p>
        </p:txBody>
      </p:sp>
    </p:spTree>
    <p:extLst>
      <p:ext uri="{BB962C8B-B14F-4D97-AF65-F5344CB8AC3E}">
        <p14:creationId xmlns:p14="http://schemas.microsoft.com/office/powerpoint/2010/main" val="744669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2EAA8ABB-E28C-4BD6-B2CD-376882E92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タイトル 2">
            <a:extLst>
              <a:ext uri="{FF2B5EF4-FFF2-40B4-BE49-F238E27FC236}">
                <a16:creationId xmlns:a16="http://schemas.microsoft.com/office/drawing/2014/main" id="{6BEF0FDB-6170-4F1F-9159-B4B3C2CF285B}"/>
              </a:ext>
            </a:extLst>
          </p:cNvPr>
          <p:cNvSpPr>
            <a:spLocks noGrp="1"/>
          </p:cNvSpPr>
          <p:nvPr>
            <p:ph type="title"/>
          </p:nvPr>
        </p:nvSpPr>
        <p:spPr>
          <a:xfrm>
            <a:off x="8763604" y="679731"/>
            <a:ext cx="3090345" cy="3736540"/>
          </a:xfrm>
        </p:spPr>
        <p:txBody>
          <a:bodyPr vert="horz" lIns="91440" tIns="45720" rIns="91440" bIns="45720" rtlCol="0" anchor="b">
            <a:normAutofit/>
          </a:bodyPr>
          <a:lstStyle/>
          <a:p>
            <a:r>
              <a:rPr lang="ja-JP" altLang="en-US" sz="4600" b="1" kern="1200" dirty="0">
                <a:solidFill>
                  <a:schemeClr val="tx1"/>
                </a:solidFill>
                <a:latin typeface="+mj-lt"/>
                <a:ea typeface="+mj-ea"/>
                <a:cs typeface="+mj-cs"/>
              </a:rPr>
              <a:t>油絵の誕生</a:t>
            </a:r>
            <a:br>
              <a:rPr lang="en-US" altLang="ja-JP" sz="4600" b="1" kern="1200" dirty="0">
                <a:solidFill>
                  <a:schemeClr val="tx1"/>
                </a:solidFill>
                <a:latin typeface="+mj-lt"/>
                <a:ea typeface="+mj-ea"/>
                <a:cs typeface="+mj-cs"/>
              </a:rPr>
            </a:br>
            <a:r>
              <a:rPr lang="ja-JP" altLang="en-US" sz="4600" b="1" kern="1200" dirty="0">
                <a:solidFill>
                  <a:schemeClr val="tx1"/>
                </a:solidFill>
                <a:latin typeface="+mj-lt"/>
                <a:ea typeface="+mj-ea"/>
                <a:cs typeface="+mj-cs"/>
              </a:rPr>
              <a:t> </a:t>
            </a:r>
            <a:br>
              <a:rPr lang="en-US" altLang="ja-JP" sz="4600" b="1" kern="1200" dirty="0">
                <a:solidFill>
                  <a:schemeClr val="tx1"/>
                </a:solidFill>
                <a:latin typeface="+mj-lt"/>
                <a:ea typeface="+mj-ea"/>
                <a:cs typeface="+mj-cs"/>
              </a:rPr>
            </a:br>
            <a:r>
              <a:rPr lang="en-US" altLang="ja-JP" sz="2800" b="1" kern="1200" dirty="0">
                <a:solidFill>
                  <a:schemeClr val="tx1"/>
                </a:solidFill>
                <a:latin typeface="+mj-lt"/>
                <a:ea typeface="+mj-ea"/>
                <a:cs typeface="+mj-cs"/>
              </a:rPr>
              <a:t>―</a:t>
            </a:r>
            <a:r>
              <a:rPr lang="ja-JP" altLang="en-US" sz="2800" b="1" kern="1200" dirty="0">
                <a:solidFill>
                  <a:schemeClr val="tx1"/>
                </a:solidFill>
                <a:latin typeface="+mj-lt"/>
                <a:ea typeface="+mj-ea"/>
                <a:cs typeface="+mj-cs"/>
              </a:rPr>
              <a:t>「光と時間を閉じ込める魔法」</a:t>
            </a:r>
            <a:endParaRPr lang="ja-JP" altLang="en-US" sz="4600" b="1" kern="1200" dirty="0">
              <a:solidFill>
                <a:schemeClr val="tx1"/>
              </a:solidFill>
              <a:latin typeface="+mj-lt"/>
              <a:ea typeface="+mj-ea"/>
              <a:cs typeface="+mj-cs"/>
            </a:endParaRPr>
          </a:p>
        </p:txBody>
      </p:sp>
      <p:grpSp>
        <p:nvGrpSpPr>
          <p:cNvPr id="44" name="Group 43">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184" y="1"/>
            <a:ext cx="2446384" cy="5777808"/>
            <a:chOff x="329184" y="1"/>
            <a:chExt cx="524256" cy="5777808"/>
          </a:xfrm>
        </p:grpSpPr>
        <p:cxnSp>
          <p:nvCxnSpPr>
            <p:cNvPr id="45" name="Straight Connector 44">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図 5">
            <a:extLst>
              <a:ext uri="{FF2B5EF4-FFF2-40B4-BE49-F238E27FC236}">
                <a16:creationId xmlns:a16="http://schemas.microsoft.com/office/drawing/2014/main" id="{3CA9E5D0-8945-695A-A61D-66E73C629602}"/>
              </a:ext>
            </a:extLst>
          </p:cNvPr>
          <p:cNvPicPr>
            <a:picLocks noChangeAspect="1"/>
          </p:cNvPicPr>
          <p:nvPr/>
        </p:nvPicPr>
        <p:blipFill>
          <a:blip r:embed="rId3"/>
          <a:srcRect l="7357" r="-1" b="-1"/>
          <a:stretch>
            <a:fillRect/>
          </a:stretch>
        </p:blipFill>
        <p:spPr>
          <a:xfrm>
            <a:off x="996363" y="972235"/>
            <a:ext cx="3383280" cy="5047735"/>
          </a:xfrm>
          <a:prstGeom prst="rect">
            <a:avLst/>
          </a:prstGeom>
        </p:spPr>
      </p:pic>
      <p:pic>
        <p:nvPicPr>
          <p:cNvPr id="14" name="図 13">
            <a:extLst>
              <a:ext uri="{FF2B5EF4-FFF2-40B4-BE49-F238E27FC236}">
                <a16:creationId xmlns:a16="http://schemas.microsoft.com/office/drawing/2014/main" id="{975DBCB1-B6A1-4E39-8B3A-69D9F898486E}"/>
              </a:ext>
            </a:extLst>
          </p:cNvPr>
          <p:cNvPicPr>
            <a:picLocks noChangeAspect="1"/>
          </p:cNvPicPr>
          <p:nvPr/>
        </p:nvPicPr>
        <p:blipFill rotWithShape="1">
          <a:blip r:embed="rId4"/>
          <a:srcRect l="17722" r="29664" b="3"/>
          <a:stretch>
            <a:fillRect/>
          </a:stretch>
        </p:blipFill>
        <p:spPr>
          <a:xfrm>
            <a:off x="4683639" y="972235"/>
            <a:ext cx="3383280" cy="5047735"/>
          </a:xfrm>
          <a:prstGeom prst="rect">
            <a:avLst/>
          </a:prstGeom>
        </p:spPr>
      </p:pic>
      <p:sp>
        <p:nvSpPr>
          <p:cNvPr id="5" name="スライド番号プレースホルダー 4">
            <a:extLst>
              <a:ext uri="{FF2B5EF4-FFF2-40B4-BE49-F238E27FC236}">
                <a16:creationId xmlns:a16="http://schemas.microsoft.com/office/drawing/2014/main" id="{E817E2A7-85E8-486E-8058-36B3C50D7FE2}"/>
              </a:ext>
            </a:extLst>
          </p:cNvPr>
          <p:cNvSpPr>
            <a:spLocks noGrp="1"/>
          </p:cNvSpPr>
          <p:nvPr>
            <p:ph type="sldNum" sz="quarter" idx="12"/>
          </p:nvPr>
        </p:nvSpPr>
        <p:spPr>
          <a:xfrm>
            <a:off x="6298192" y="6492240"/>
            <a:ext cx="2072723" cy="365760"/>
          </a:xfrm>
        </p:spPr>
        <p:txBody>
          <a:bodyPr vert="horz" lIns="91440" tIns="45720" rIns="91440" bIns="45720" rtlCol="0" anchor="ctr">
            <a:normAutofit/>
          </a:bodyPr>
          <a:lstStyle/>
          <a:p>
            <a:pPr>
              <a:spcAft>
                <a:spcPts val="600"/>
              </a:spcAft>
            </a:pPr>
            <a:fld id="{24765906-E9D0-47BD-9E4C-53EBE5D849DF}" type="slidenum">
              <a:rPr kumimoji="1" lang="en-US" altLang="ja-JP" smtClean="0"/>
              <a:pPr>
                <a:spcAft>
                  <a:spcPts val="600"/>
                </a:spcAft>
              </a:pPr>
              <a:t>17</a:t>
            </a:fld>
            <a:endParaRPr kumimoji="1" lang="en-US" altLang="ja-JP"/>
          </a:p>
        </p:txBody>
      </p:sp>
    </p:spTree>
    <p:extLst>
      <p:ext uri="{BB962C8B-B14F-4D97-AF65-F5344CB8AC3E}">
        <p14:creationId xmlns:p14="http://schemas.microsoft.com/office/powerpoint/2010/main" val="846610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図 3">
            <a:extLst>
              <a:ext uri="{FF2B5EF4-FFF2-40B4-BE49-F238E27FC236}">
                <a16:creationId xmlns:a16="http://schemas.microsoft.com/office/drawing/2014/main" id="{39FBD913-FCA8-4932-2A0A-FE00B20A7C4E}"/>
              </a:ext>
            </a:extLst>
          </p:cNvPr>
          <p:cNvPicPr>
            <a:picLocks noChangeAspect="1"/>
          </p:cNvPicPr>
          <p:nvPr/>
        </p:nvPicPr>
        <p:blipFill>
          <a:blip r:embed="rId2"/>
          <a:srcRect t="19"/>
          <a:stretch>
            <a:fillRect/>
          </a:stretch>
        </p:blipFill>
        <p:spPr>
          <a:xfrm>
            <a:off x="20" y="1282"/>
            <a:ext cx="12191980" cy="6856718"/>
          </a:xfrm>
          <a:prstGeom prst="rect">
            <a:avLst/>
          </a:prstGeom>
        </p:spPr>
      </p:pic>
      <p:sp>
        <p:nvSpPr>
          <p:cNvPr id="2" name="スライド番号プレースホルダー 1">
            <a:extLst>
              <a:ext uri="{FF2B5EF4-FFF2-40B4-BE49-F238E27FC236}">
                <a16:creationId xmlns:a16="http://schemas.microsoft.com/office/drawing/2014/main" id="{A46A98CB-36EF-F50D-3649-15426005072E}"/>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18</a:t>
            </a:fld>
            <a:endParaRPr kumimoji="1" lang="ja-JP" altLang="en-US">
              <a:solidFill>
                <a:srgbClr val="FFFFFF"/>
              </a:solidFill>
            </a:endParaRPr>
          </a:p>
        </p:txBody>
      </p:sp>
    </p:spTree>
    <p:extLst>
      <p:ext uri="{BB962C8B-B14F-4D97-AF65-F5344CB8AC3E}">
        <p14:creationId xmlns:p14="http://schemas.microsoft.com/office/powerpoint/2010/main" val="2944444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8" name="Freeform: Shape 17">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コンテンツ プレースホルダー 7">
            <a:extLst>
              <a:ext uri="{FF2B5EF4-FFF2-40B4-BE49-F238E27FC236}">
                <a16:creationId xmlns:a16="http://schemas.microsoft.com/office/drawing/2014/main" id="{B145EBE7-E4A5-4968-B37D-1057912839C5}"/>
              </a:ext>
            </a:extLst>
          </p:cNvPr>
          <p:cNvPicPr>
            <a:picLocks noGrp="1" noChangeAspect="1"/>
          </p:cNvPicPr>
          <p:nvPr>
            <p:ph idx="1"/>
          </p:nvPr>
        </p:nvPicPr>
        <p:blipFill>
          <a:blip r:embed="rId3"/>
          <a:stretch>
            <a:fillRect/>
          </a:stretch>
        </p:blipFill>
        <p:spPr>
          <a:xfrm>
            <a:off x="8038468" y="1700784"/>
            <a:ext cx="3482080" cy="4379976"/>
          </a:xfrm>
          <a:prstGeom prst="rect">
            <a:avLst/>
          </a:prstGeom>
        </p:spPr>
      </p:pic>
      <p:sp>
        <p:nvSpPr>
          <p:cNvPr id="4" name="スライド番号プレースホルダー 3">
            <a:extLst>
              <a:ext uri="{FF2B5EF4-FFF2-40B4-BE49-F238E27FC236}">
                <a16:creationId xmlns:a16="http://schemas.microsoft.com/office/drawing/2014/main" id="{A79DBCB9-5029-4665-BC23-743DD90ACFA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4765906-E9D0-47BD-9E4C-53EBE5D849DF}" type="slidenum">
              <a:rPr kumimoji="1" lang="en-US" altLang="ja-JP" smtClean="0"/>
              <a:pPr>
                <a:spcAft>
                  <a:spcPts val="600"/>
                </a:spcAft>
              </a:pPr>
              <a:t>19</a:t>
            </a:fld>
            <a:endParaRPr kumimoji="1" lang="en-US" altLang="ja-JP"/>
          </a:p>
        </p:txBody>
      </p:sp>
      <p:sp>
        <p:nvSpPr>
          <p:cNvPr id="3" name="テキスト ボックス 2">
            <a:extLst>
              <a:ext uri="{FF2B5EF4-FFF2-40B4-BE49-F238E27FC236}">
                <a16:creationId xmlns:a16="http://schemas.microsoft.com/office/drawing/2014/main" id="{6A448533-9E6B-62CC-841F-A9433DC90CAE}"/>
              </a:ext>
            </a:extLst>
          </p:cNvPr>
          <p:cNvSpPr txBox="1"/>
          <p:nvPr/>
        </p:nvSpPr>
        <p:spPr>
          <a:xfrm>
            <a:off x="804671" y="3191877"/>
            <a:ext cx="6096000" cy="2031325"/>
          </a:xfrm>
          <a:prstGeom prst="rect">
            <a:avLst/>
          </a:prstGeom>
          <a:noFill/>
        </p:spPr>
        <p:txBody>
          <a:bodyPr wrap="square">
            <a:spAutoFit/>
          </a:bodyPr>
          <a:lstStyle/>
          <a:p>
            <a:pPr>
              <a:buNone/>
            </a:pPr>
            <a:r>
              <a:rPr lang="ja-JP" altLang="en-US" dirty="0"/>
              <a:t>絵が持ち運べるようになった瞬間、</a:t>
            </a:r>
            <a:br>
              <a:rPr lang="ja-JP" altLang="en-US" dirty="0"/>
            </a:br>
            <a:r>
              <a:rPr lang="ja-JP" altLang="en-US" dirty="0"/>
              <a:t>アートは「聖なるもの」から</a:t>
            </a:r>
            <a:br>
              <a:rPr lang="en-US" altLang="ja-JP" dirty="0"/>
            </a:br>
            <a:r>
              <a:rPr lang="ja-JP" altLang="en-US" dirty="0"/>
              <a:t>「生きる人のもの」へと変わった。</a:t>
            </a:r>
            <a:br>
              <a:rPr lang="en-US" altLang="ja-JP" dirty="0"/>
            </a:br>
            <a:endParaRPr lang="ja-JP" altLang="en-US" dirty="0"/>
          </a:p>
          <a:p>
            <a:pPr>
              <a:buNone/>
            </a:pPr>
            <a:r>
              <a:rPr lang="ja-JP" altLang="en-US" dirty="0"/>
              <a:t>布に描かれた一枚の絵は、</a:t>
            </a:r>
            <a:br>
              <a:rPr lang="ja-JP" altLang="en-US" dirty="0"/>
            </a:br>
            <a:r>
              <a:rPr lang="ja-JP" altLang="en-US" dirty="0"/>
              <a:t>国境を越え、時代を越え、</a:t>
            </a:r>
            <a:br>
              <a:rPr lang="ja-JP" altLang="en-US" dirty="0"/>
            </a:br>
            <a:r>
              <a:rPr lang="ja-JP" altLang="en-US" dirty="0"/>
              <a:t>いまも私たちの心を旅しています。</a:t>
            </a:r>
          </a:p>
        </p:txBody>
      </p:sp>
      <p:sp>
        <p:nvSpPr>
          <p:cNvPr id="9" name="テキスト ボックス 8">
            <a:extLst>
              <a:ext uri="{FF2B5EF4-FFF2-40B4-BE49-F238E27FC236}">
                <a16:creationId xmlns:a16="http://schemas.microsoft.com/office/drawing/2014/main" id="{D72A2196-8D2E-4C21-9A81-6692731F67C9}"/>
              </a:ext>
            </a:extLst>
          </p:cNvPr>
          <p:cNvSpPr txBox="1"/>
          <p:nvPr/>
        </p:nvSpPr>
        <p:spPr>
          <a:xfrm>
            <a:off x="858395" y="2255306"/>
            <a:ext cx="6096000" cy="369332"/>
          </a:xfrm>
          <a:prstGeom prst="rect">
            <a:avLst/>
          </a:prstGeom>
          <a:noFill/>
        </p:spPr>
        <p:txBody>
          <a:bodyPr wrap="square">
            <a:spAutoFit/>
          </a:bodyPr>
          <a:lstStyle/>
          <a:p>
            <a:r>
              <a:rPr lang="ja-JP" altLang="en-US" b="1" dirty="0"/>
              <a:t>絵画の“あり方”そのものが変わった瞬間</a:t>
            </a:r>
            <a:endParaRPr lang="ja-JP" altLang="en-US" dirty="0"/>
          </a:p>
        </p:txBody>
      </p:sp>
      <p:sp>
        <p:nvSpPr>
          <p:cNvPr id="11" name="タイトル 10">
            <a:extLst>
              <a:ext uri="{FF2B5EF4-FFF2-40B4-BE49-F238E27FC236}">
                <a16:creationId xmlns:a16="http://schemas.microsoft.com/office/drawing/2014/main" id="{7DB033CA-175E-14C6-41D3-044926864612}"/>
              </a:ext>
            </a:extLst>
          </p:cNvPr>
          <p:cNvSpPr>
            <a:spLocks noGrp="1"/>
          </p:cNvSpPr>
          <p:nvPr>
            <p:ph type="title"/>
          </p:nvPr>
        </p:nvSpPr>
        <p:spPr>
          <a:xfrm>
            <a:off x="839787" y="457200"/>
            <a:ext cx="6987041" cy="1600200"/>
          </a:xfrm>
        </p:spPr>
        <p:txBody>
          <a:bodyPr>
            <a:normAutofit/>
          </a:bodyPr>
          <a:lstStyle/>
          <a:p>
            <a:r>
              <a:rPr lang="ja-JP" altLang="en-US" dirty="0"/>
              <a:t>「絵が持ち運べるようになった」</a:t>
            </a:r>
            <a:br>
              <a:rPr lang="en-US" altLang="ja-JP" dirty="0"/>
            </a:br>
            <a:r>
              <a:rPr lang="en-US" altLang="ja-JP" dirty="0"/>
              <a:t>――</a:t>
            </a:r>
            <a:r>
              <a:rPr lang="ja-JP" altLang="en-US" dirty="0"/>
              <a:t>これは、美術史の大転換点</a:t>
            </a:r>
          </a:p>
        </p:txBody>
      </p:sp>
    </p:spTree>
    <p:extLst>
      <p:ext uri="{BB962C8B-B14F-4D97-AF65-F5344CB8AC3E}">
        <p14:creationId xmlns:p14="http://schemas.microsoft.com/office/powerpoint/2010/main" val="3663158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図 5">
            <a:extLst>
              <a:ext uri="{FF2B5EF4-FFF2-40B4-BE49-F238E27FC236}">
                <a16:creationId xmlns:a16="http://schemas.microsoft.com/office/drawing/2014/main" id="{736FF8EA-5959-FA0B-1BDD-0BDEFE123ABB}"/>
              </a:ext>
            </a:extLst>
          </p:cNvPr>
          <p:cNvPicPr>
            <a:picLocks noChangeAspect="1"/>
          </p:cNvPicPr>
          <p:nvPr/>
        </p:nvPicPr>
        <p:blipFill>
          <a:blip r:embed="rId2"/>
          <a:srcRect l="11614" r="4036" b="2"/>
          <a:stretch>
            <a:fillRect/>
          </a:stretch>
        </p:blipFill>
        <p:spPr>
          <a:xfrm>
            <a:off x="621675" y="623275"/>
            <a:ext cx="4032621" cy="5607882"/>
          </a:xfrm>
          <a:prstGeom prst="rect">
            <a:avLst/>
          </a:prstGeom>
        </p:spPr>
      </p:pic>
      <p:sp>
        <p:nvSpPr>
          <p:cNvPr id="27" name="Right Triangle 2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77EE4FD3-78AF-4D60-9061-A9222C5A357A}"/>
              </a:ext>
            </a:extLst>
          </p:cNvPr>
          <p:cNvSpPr>
            <a:spLocks noGrp="1"/>
          </p:cNvSpPr>
          <p:nvPr>
            <p:ph type="title"/>
          </p:nvPr>
        </p:nvSpPr>
        <p:spPr>
          <a:xfrm>
            <a:off x="5450209" y="1056640"/>
            <a:ext cx="5799947" cy="2279227"/>
          </a:xfrm>
        </p:spPr>
        <p:txBody>
          <a:bodyPr vert="horz" lIns="91440" tIns="45720" rIns="91440" bIns="45720" rtlCol="0" anchor="b">
            <a:normAutofit/>
          </a:bodyPr>
          <a:lstStyle/>
          <a:p>
            <a:r>
              <a:rPr kumimoji="1" lang="ja-JP" altLang="en-US" sz="7200" b="1" dirty="0"/>
              <a:t>アート史とは</a:t>
            </a:r>
          </a:p>
        </p:txBody>
      </p:sp>
      <p:sp>
        <p:nvSpPr>
          <p:cNvPr id="3" name="テキスト プレースホルダー 2">
            <a:extLst>
              <a:ext uri="{FF2B5EF4-FFF2-40B4-BE49-F238E27FC236}">
                <a16:creationId xmlns:a16="http://schemas.microsoft.com/office/drawing/2014/main" id="{91A56287-EAFD-47A6-083F-3E5CAA66B9FD}"/>
              </a:ext>
            </a:extLst>
          </p:cNvPr>
          <p:cNvSpPr>
            <a:spLocks noGrp="1"/>
          </p:cNvSpPr>
          <p:nvPr>
            <p:ph type="body" idx="1"/>
          </p:nvPr>
        </p:nvSpPr>
        <p:spPr>
          <a:xfrm>
            <a:off x="5450209" y="3488458"/>
            <a:ext cx="5655113" cy="2126239"/>
          </a:xfrm>
        </p:spPr>
        <p:txBody>
          <a:bodyPr vert="horz" lIns="91440" tIns="45720" rIns="91440" bIns="45720" rtlCol="0" anchor="t">
            <a:normAutofit/>
          </a:bodyPr>
          <a:lstStyle/>
          <a:p>
            <a:r>
              <a:rPr kumimoji="1" lang="ja-JP" altLang="en-US" sz="2800" dirty="0">
                <a:solidFill>
                  <a:schemeClr val="tx1"/>
                </a:solidFill>
              </a:rPr>
              <a:t>美術における「技法」の進歩ではなく</a:t>
            </a:r>
            <a:br>
              <a:rPr kumimoji="1" lang="en-US" altLang="ja-JP" sz="2800" dirty="0">
                <a:solidFill>
                  <a:schemeClr val="tx1"/>
                </a:solidFill>
              </a:rPr>
            </a:br>
            <a:br>
              <a:rPr kumimoji="1" lang="ja-JP" altLang="en-US" sz="2800" dirty="0">
                <a:solidFill>
                  <a:schemeClr val="tx1"/>
                </a:solidFill>
              </a:rPr>
            </a:br>
            <a:r>
              <a:rPr kumimoji="1" lang="ja-JP" altLang="en-US" sz="2800" dirty="0">
                <a:solidFill>
                  <a:schemeClr val="tx1"/>
                </a:solidFill>
              </a:rPr>
              <a:t>進化してきた人間の思考の可視化</a:t>
            </a:r>
          </a:p>
          <a:p>
            <a:endParaRPr kumimoji="1" lang="en-US" altLang="ja-JP" sz="2200" dirty="0">
              <a:solidFill>
                <a:schemeClr val="tx1"/>
              </a:solidFill>
            </a:endParaRPr>
          </a:p>
        </p:txBody>
      </p:sp>
      <p:sp>
        <p:nvSpPr>
          <p:cNvPr id="4" name="スライド番号プレースホルダー 3">
            <a:extLst>
              <a:ext uri="{FF2B5EF4-FFF2-40B4-BE49-F238E27FC236}">
                <a16:creationId xmlns:a16="http://schemas.microsoft.com/office/drawing/2014/main" id="{2351C306-C6BC-FBFF-6D3E-A6783C508C4A}"/>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a:lnSpc>
                <a:spcPct val="90000"/>
              </a:lnSpc>
              <a:spcAft>
                <a:spcPts val="600"/>
              </a:spcAft>
              <a:defRPr/>
            </a:pPr>
            <a:fld id="{24765906-E9D0-47BD-9E4C-53EBE5D849DF}" type="slidenum">
              <a:rPr kumimoji="0" lang="en-US" altLang="ja-JP" sz="6600">
                <a:solidFill>
                  <a:srgbClr val="FFFFFF"/>
                </a:solidFill>
                <a:latin typeface="Calibri" panose="020F0502020204030204"/>
              </a:rPr>
              <a:pPr>
                <a:lnSpc>
                  <a:spcPct val="90000"/>
                </a:lnSpc>
                <a:spcAft>
                  <a:spcPts val="600"/>
                </a:spcAft>
                <a:defRPr/>
              </a:pPr>
              <a:t>2</a:t>
            </a:fld>
            <a:endParaRPr kumimoji="0" lang="en-US" altLang="ja-JP" sz="6600">
              <a:solidFill>
                <a:srgbClr val="FFFFFF"/>
              </a:solidFill>
              <a:latin typeface="Calibri" panose="020F0502020204030204"/>
            </a:endParaRPr>
          </a:p>
        </p:txBody>
      </p:sp>
    </p:spTree>
    <p:extLst>
      <p:ext uri="{BB962C8B-B14F-4D97-AF65-F5344CB8AC3E}">
        <p14:creationId xmlns:p14="http://schemas.microsoft.com/office/powerpoint/2010/main" val="1073302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22947A58-9E6D-045A-472D-61276772A8FE}"/>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2" name="スライド番号プレースホルダー 1">
            <a:extLst>
              <a:ext uri="{FF2B5EF4-FFF2-40B4-BE49-F238E27FC236}">
                <a16:creationId xmlns:a16="http://schemas.microsoft.com/office/drawing/2014/main" id="{6293930E-7974-3DED-FE2F-E017A6246B34}"/>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20</a:t>
            </a:fld>
            <a:endParaRPr kumimoji="1" lang="ja-JP" altLang="en-US">
              <a:solidFill>
                <a:srgbClr val="FFFFFF"/>
              </a:solidFill>
            </a:endParaRPr>
          </a:p>
        </p:txBody>
      </p:sp>
      <p:sp>
        <p:nvSpPr>
          <p:cNvPr id="9" name="Rectangle 8">
            <a:extLst>
              <a:ext uri="{FF2B5EF4-FFF2-40B4-BE49-F238E27FC236}">
                <a16:creationId xmlns:a16="http://schemas.microsoft.com/office/drawing/2014/main" id="{216BB327-7AA9-4EC5-815F-9D8E6BC5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8088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72E19A4A-64E1-4E7A-BF58-79F99C434D27}"/>
              </a:ext>
            </a:extLst>
          </p:cNvPr>
          <p:cNvSpPr>
            <a:spLocks noGrp="1"/>
          </p:cNvSpPr>
          <p:nvPr>
            <p:ph type="title"/>
          </p:nvPr>
        </p:nvSpPr>
        <p:spPr>
          <a:xfrm>
            <a:off x="645064" y="525982"/>
            <a:ext cx="4282983" cy="1200361"/>
          </a:xfrm>
        </p:spPr>
        <p:txBody>
          <a:bodyPr vert="horz" lIns="91440" tIns="45720" rIns="91440" bIns="45720" rtlCol="0" anchor="b">
            <a:normAutofit/>
          </a:bodyPr>
          <a:lstStyle/>
          <a:p>
            <a:r>
              <a:rPr kumimoji="1" lang="ja-JP" altLang="en-US" sz="3600" kern="1200" dirty="0">
                <a:solidFill>
                  <a:schemeClr val="tx1"/>
                </a:solidFill>
                <a:latin typeface="+mj-lt"/>
                <a:ea typeface="+mj-ea"/>
                <a:cs typeface="+mj-cs"/>
              </a:rPr>
              <a:t>油絵のセオリー</a:t>
            </a:r>
            <a:r>
              <a:rPr kumimoji="1" lang="en-US" altLang="ja-JP" sz="3600" kern="1200" dirty="0">
                <a:solidFill>
                  <a:schemeClr val="tx1"/>
                </a:solidFill>
                <a:latin typeface="+mj-lt"/>
                <a:ea typeface="+mj-ea"/>
                <a:cs typeface="+mj-cs"/>
              </a:rPr>
              <a:t>in </a:t>
            </a:r>
            <a:r>
              <a:rPr kumimoji="1" lang="ja-JP" altLang="en-US" sz="3600" kern="1200" dirty="0">
                <a:solidFill>
                  <a:schemeClr val="tx1"/>
                </a:solidFill>
                <a:latin typeface="+mj-lt"/>
                <a:ea typeface="+mj-ea"/>
                <a:cs typeface="+mj-cs"/>
              </a:rPr>
              <a:t>アトリエ</a:t>
            </a:r>
          </a:p>
        </p:txBody>
      </p:sp>
      <p:sp>
        <p:nvSpPr>
          <p:cNvPr id="1042" name="Rectangle 104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Rectangle 104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Rectangle 104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Rectangle 104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ソース画像を表示">
            <a:extLst>
              <a:ext uri="{FF2B5EF4-FFF2-40B4-BE49-F238E27FC236}">
                <a16:creationId xmlns:a16="http://schemas.microsoft.com/office/drawing/2014/main" id="{8C72EAF3-C0B6-4EF0-AB6E-B8EE99731681}"/>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313" r="314" b="1"/>
          <a:stretch/>
        </p:blipFill>
        <p:spPr bwMode="auto">
          <a:xfrm>
            <a:off x="5987738" y="1415302"/>
            <a:ext cx="5628018" cy="3794525"/>
          </a:xfrm>
          <a:prstGeom prst="rect">
            <a:avLst/>
          </a:prstGeom>
          <a:noFill/>
          <a:extLst>
            <a:ext uri="{909E8E84-426E-40DD-AFC4-6F175D3DCCD1}">
              <a14:hiddenFill xmlns:a14="http://schemas.microsoft.com/office/drawing/2010/main">
                <a:solidFill>
                  <a:srgbClr val="FFFFFF"/>
                </a:solidFill>
              </a14:hiddenFill>
            </a:ext>
          </a:extLst>
        </p:spPr>
      </p:pic>
      <p:sp>
        <p:nvSpPr>
          <p:cNvPr id="5" name="スライド番号プレースホルダー 4">
            <a:extLst>
              <a:ext uri="{FF2B5EF4-FFF2-40B4-BE49-F238E27FC236}">
                <a16:creationId xmlns:a16="http://schemas.microsoft.com/office/drawing/2014/main" id="{6B91225E-8E68-465D-9191-CA39D55EF668}"/>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pPr>
                <a:spcAft>
                  <a:spcPts val="600"/>
                </a:spcAft>
                <a:defRPr/>
              </a:pPr>
              <a:t>21</a:t>
            </a:fld>
            <a:endParaRPr kumimoji="0" lang="en-US" altLang="ja-JP"/>
          </a:p>
        </p:txBody>
      </p:sp>
      <p:sp>
        <p:nvSpPr>
          <p:cNvPr id="6" name="テキスト ボックス 5">
            <a:extLst>
              <a:ext uri="{FF2B5EF4-FFF2-40B4-BE49-F238E27FC236}">
                <a16:creationId xmlns:a16="http://schemas.microsoft.com/office/drawing/2014/main" id="{8E3EFF8E-A2F9-8105-5C8B-8E8A28B7A04B}"/>
              </a:ext>
            </a:extLst>
          </p:cNvPr>
          <p:cNvSpPr txBox="1"/>
          <p:nvPr/>
        </p:nvSpPr>
        <p:spPr>
          <a:xfrm>
            <a:off x="547151" y="2438733"/>
            <a:ext cx="4580020" cy="1754326"/>
          </a:xfrm>
          <a:prstGeom prst="rect">
            <a:avLst/>
          </a:prstGeom>
          <a:noFill/>
        </p:spPr>
        <p:txBody>
          <a:bodyPr wrap="square">
            <a:spAutoFit/>
          </a:bodyPr>
          <a:lstStyle/>
          <a:p>
            <a:r>
              <a:rPr lang="en-US" altLang="ja-JP" dirty="0"/>
              <a:t>19</a:t>
            </a:r>
            <a:r>
              <a:rPr lang="ja-JP" altLang="en-US" dirty="0"/>
              <a:t>世紀半ばまで、画家たちは顔料の粉を油と混ぜ、ひとつひとつ自分の手で絵の具を作っていました。保存がきかず、乾きも早く、絵を描けるのはアトリエの中だけ。自然の光の変化や屋外の風景をその場で描くことは、ほとんど不可能でした。</a:t>
            </a:r>
          </a:p>
        </p:txBody>
      </p:sp>
    </p:spTree>
    <p:extLst>
      <p:ext uri="{BB962C8B-B14F-4D97-AF65-F5344CB8AC3E}">
        <p14:creationId xmlns:p14="http://schemas.microsoft.com/office/powerpoint/2010/main" val="259881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図 7">
            <a:extLst>
              <a:ext uri="{FF2B5EF4-FFF2-40B4-BE49-F238E27FC236}">
                <a16:creationId xmlns:a16="http://schemas.microsoft.com/office/drawing/2014/main" id="{D4824252-BE08-4FCF-8217-CCA4840D830E}"/>
              </a:ext>
            </a:extLst>
          </p:cNvPr>
          <p:cNvPicPr>
            <a:picLocks noChangeAspect="1"/>
          </p:cNvPicPr>
          <p:nvPr/>
        </p:nvPicPr>
        <p:blipFill rotWithShape="1">
          <a:blip r:embed="rId3"/>
          <a:srcRect t="2096" r="2" b="6886"/>
          <a:stretch>
            <a:fillRect/>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6" name="タイトル 5">
            <a:extLst>
              <a:ext uri="{FF2B5EF4-FFF2-40B4-BE49-F238E27FC236}">
                <a16:creationId xmlns:a16="http://schemas.microsoft.com/office/drawing/2014/main" id="{8F31AE7F-A6B0-400C-BE32-232B6526DE7B}"/>
              </a:ext>
            </a:extLst>
          </p:cNvPr>
          <p:cNvSpPr>
            <a:spLocks noGrp="1"/>
          </p:cNvSpPr>
          <p:nvPr>
            <p:ph type="title"/>
          </p:nvPr>
        </p:nvSpPr>
        <p:spPr>
          <a:xfrm>
            <a:off x="6343650" y="3962400"/>
            <a:ext cx="5505814" cy="1690409"/>
          </a:xfrm>
        </p:spPr>
        <p:txBody>
          <a:bodyPr vert="horz" lIns="91440" tIns="45720" rIns="91440" bIns="45720" rtlCol="0" anchor="b">
            <a:normAutofit/>
          </a:bodyPr>
          <a:lstStyle/>
          <a:p>
            <a:r>
              <a:rPr lang="ja-JP" altLang="en-US" b="1" kern="1200">
                <a:solidFill>
                  <a:schemeClr val="tx1"/>
                </a:solidFill>
                <a:latin typeface="+mj-lt"/>
                <a:ea typeface="+mj-ea"/>
                <a:cs typeface="+mj-cs"/>
              </a:rPr>
              <a:t>チューブ入り油絵の具の誕生！！</a:t>
            </a:r>
          </a:p>
        </p:txBody>
      </p:sp>
      <p:sp>
        <p:nvSpPr>
          <p:cNvPr id="3" name="テキスト ボックス 2">
            <a:extLst>
              <a:ext uri="{FF2B5EF4-FFF2-40B4-BE49-F238E27FC236}">
                <a16:creationId xmlns:a16="http://schemas.microsoft.com/office/drawing/2014/main" id="{492E8B05-40AA-6DE6-3088-603287FD9623}"/>
              </a:ext>
            </a:extLst>
          </p:cNvPr>
          <p:cNvSpPr txBox="1"/>
          <p:nvPr/>
        </p:nvSpPr>
        <p:spPr>
          <a:xfrm>
            <a:off x="6343650" y="5709565"/>
            <a:ext cx="5395975" cy="646785"/>
          </a:xfrm>
          <a:prstGeom prst="rect">
            <a:avLst/>
          </a:prstGeom>
        </p:spPr>
        <p:txBody>
          <a:bodyPr vert="horz" lIns="91440" tIns="45720" rIns="91440" bIns="45720" rtlCol="0">
            <a:normAutofit/>
          </a:bodyPr>
          <a:lstStyle/>
          <a:p>
            <a:pPr>
              <a:lnSpc>
                <a:spcPct val="90000"/>
              </a:lnSpc>
              <a:spcBef>
                <a:spcPts val="1000"/>
              </a:spcBef>
            </a:pPr>
            <a:r>
              <a:rPr lang="ja-JP" altLang="en-US" sz="1900" b="1" kern="1200">
                <a:solidFill>
                  <a:schemeClr val="tx1"/>
                </a:solidFill>
                <a:latin typeface="+mn-lt"/>
                <a:ea typeface="+mn-ea"/>
                <a:cs typeface="+mn-cs"/>
              </a:rPr>
              <a:t>油絵の具がチューブに入ったことで起きたこと</a:t>
            </a:r>
            <a:br>
              <a:rPr lang="en-US" altLang="ja-JP" sz="1900" b="1" kern="1200">
                <a:solidFill>
                  <a:schemeClr val="tx1"/>
                </a:solidFill>
                <a:latin typeface="+mn-lt"/>
                <a:ea typeface="+mn-ea"/>
                <a:cs typeface="+mn-cs"/>
              </a:rPr>
            </a:br>
            <a:r>
              <a:rPr lang="en-US" altLang="ja-JP" sz="1900" b="1" kern="1200">
                <a:solidFill>
                  <a:schemeClr val="tx1"/>
                </a:solidFill>
                <a:latin typeface="+mn-lt"/>
                <a:ea typeface="+mn-ea"/>
                <a:cs typeface="+mn-cs"/>
              </a:rPr>
              <a:t>― </a:t>
            </a:r>
            <a:r>
              <a:rPr lang="ja-JP" altLang="en-US" sz="1900" b="1" kern="1200">
                <a:solidFill>
                  <a:schemeClr val="tx1"/>
                </a:solidFill>
                <a:latin typeface="+mn-lt"/>
                <a:ea typeface="+mn-ea"/>
                <a:cs typeface="+mn-cs"/>
              </a:rPr>
              <a:t>アトリエの中から、外に出て光の下へ！ </a:t>
            </a:r>
          </a:p>
        </p:txBody>
      </p:sp>
      <p:pic>
        <p:nvPicPr>
          <p:cNvPr id="9" name="図 8">
            <a:extLst>
              <a:ext uri="{FF2B5EF4-FFF2-40B4-BE49-F238E27FC236}">
                <a16:creationId xmlns:a16="http://schemas.microsoft.com/office/drawing/2014/main" id="{5C921531-10AF-41DC-80B8-29845BFF01E7}"/>
              </a:ext>
            </a:extLst>
          </p:cNvPr>
          <p:cNvPicPr>
            <a:picLocks noChangeAspect="1"/>
          </p:cNvPicPr>
          <p:nvPr/>
        </p:nvPicPr>
        <p:blipFill rotWithShape="1">
          <a:blip r:embed="rId4"/>
          <a:srcRect t="14569" r="-1" b="-1"/>
          <a:stretch>
            <a:fillRect/>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
        <p:nvSpPr>
          <p:cNvPr id="5" name="スライド番号プレースホルダー 4">
            <a:extLst>
              <a:ext uri="{FF2B5EF4-FFF2-40B4-BE49-F238E27FC236}">
                <a16:creationId xmlns:a16="http://schemas.microsoft.com/office/drawing/2014/main" id="{3DBA95AB-C4CA-4DFB-830B-B788B9D83D1D}"/>
              </a:ext>
            </a:extLst>
          </p:cNvPr>
          <p:cNvSpPr>
            <a:spLocks noGrp="1"/>
          </p:cNvSpPr>
          <p:nvPr>
            <p:ph type="sldNum" sz="quarter" idx="12"/>
          </p:nvPr>
        </p:nvSpPr>
        <p:spPr>
          <a:xfrm>
            <a:off x="10455400" y="6356350"/>
            <a:ext cx="898400" cy="365125"/>
          </a:xfrm>
        </p:spPr>
        <p:txBody>
          <a:bodyPr vert="horz" lIns="91440" tIns="45720" rIns="91440" bIns="45720" rtlCol="0" anchor="ctr">
            <a:normAutofit/>
          </a:bodyPr>
          <a:lstStyle/>
          <a:p>
            <a:pPr>
              <a:spcAft>
                <a:spcPts val="600"/>
              </a:spcAft>
            </a:pPr>
            <a:fld id="{24765906-E9D0-47BD-9E4C-53EBE5D849DF}" type="slidenum">
              <a:rPr kumimoji="1" lang="en-US" altLang="ja-JP" smtClean="0"/>
              <a:pPr>
                <a:spcAft>
                  <a:spcPts val="600"/>
                </a:spcAft>
              </a:pPr>
              <a:t>22</a:t>
            </a:fld>
            <a:endParaRPr kumimoji="1" lang="en-US" altLang="ja-JP"/>
          </a:p>
        </p:txBody>
      </p:sp>
    </p:spTree>
    <p:extLst>
      <p:ext uri="{BB962C8B-B14F-4D97-AF65-F5344CB8AC3E}">
        <p14:creationId xmlns:p14="http://schemas.microsoft.com/office/powerpoint/2010/main" val="3001807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図 3">
            <a:extLst>
              <a:ext uri="{FF2B5EF4-FFF2-40B4-BE49-F238E27FC236}">
                <a16:creationId xmlns:a16="http://schemas.microsoft.com/office/drawing/2014/main" id="{3EBD12DC-CD30-2E37-29D2-88D9DBD04338}"/>
              </a:ext>
            </a:extLst>
          </p:cNvPr>
          <p:cNvPicPr>
            <a:picLocks noChangeAspect="1"/>
          </p:cNvPicPr>
          <p:nvPr/>
        </p:nvPicPr>
        <p:blipFill>
          <a:blip r:embed="rId2"/>
          <a:srcRect t="19"/>
          <a:stretch>
            <a:fillRect/>
          </a:stretch>
        </p:blipFill>
        <p:spPr>
          <a:xfrm>
            <a:off x="20" y="1282"/>
            <a:ext cx="12191980" cy="6856718"/>
          </a:xfrm>
          <a:prstGeom prst="rect">
            <a:avLst/>
          </a:prstGeom>
        </p:spPr>
      </p:pic>
      <p:sp>
        <p:nvSpPr>
          <p:cNvPr id="2" name="スライド番号プレースホルダー 1">
            <a:extLst>
              <a:ext uri="{FF2B5EF4-FFF2-40B4-BE49-F238E27FC236}">
                <a16:creationId xmlns:a16="http://schemas.microsoft.com/office/drawing/2014/main" id="{319756DC-CD73-DDFD-904E-01BE689E8EAE}"/>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23</a:t>
            </a:fld>
            <a:endParaRPr kumimoji="1" lang="ja-JP" altLang="en-US">
              <a:solidFill>
                <a:srgbClr val="FFFFFF"/>
              </a:solidFill>
            </a:endParaRPr>
          </a:p>
        </p:txBody>
      </p:sp>
    </p:spTree>
    <p:extLst>
      <p:ext uri="{BB962C8B-B14F-4D97-AF65-F5344CB8AC3E}">
        <p14:creationId xmlns:p14="http://schemas.microsoft.com/office/powerpoint/2010/main" val="3575450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図 6">
            <a:extLst>
              <a:ext uri="{FF2B5EF4-FFF2-40B4-BE49-F238E27FC236}">
                <a16:creationId xmlns:a16="http://schemas.microsoft.com/office/drawing/2014/main" id="{2BDAA104-8EC4-6999-DD91-E6DC2194F57C}"/>
              </a:ext>
            </a:extLst>
          </p:cNvPr>
          <p:cNvPicPr>
            <a:picLocks noChangeAspect="1"/>
          </p:cNvPicPr>
          <p:nvPr/>
        </p:nvPicPr>
        <p:blipFill>
          <a:blip r:embed="rId3"/>
          <a:srcRect t="10770" r="-2" b="-2"/>
          <a:stretch>
            <a:fillRect/>
          </a:stretch>
        </p:blipFill>
        <p:spPr>
          <a:xfrm>
            <a:off x="1" y="10"/>
            <a:ext cx="6936390" cy="6857990"/>
          </a:xfrm>
          <a:prstGeom prst="rect">
            <a:avLst/>
          </a:prstGeom>
        </p:spPr>
      </p:pic>
      <p:sp>
        <p:nvSpPr>
          <p:cNvPr id="5" name="テキスト ボックス 4">
            <a:extLst>
              <a:ext uri="{FF2B5EF4-FFF2-40B4-BE49-F238E27FC236}">
                <a16:creationId xmlns:a16="http://schemas.microsoft.com/office/drawing/2014/main" id="{BB980818-6AB0-3DCF-A8A6-F2FD9310D3D3}"/>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ja-JP" altLang="en-US" sz="2000"/>
              <a:t>クロード・モネ</a:t>
            </a:r>
            <a:r>
              <a:rPr lang="en-US" altLang="ja-JP" sz="2000"/>
              <a:t>『</a:t>
            </a:r>
            <a:r>
              <a:rPr lang="ja-JP" altLang="en-US" sz="2000"/>
              <a:t>睡蓮</a:t>
            </a:r>
            <a:r>
              <a:rPr lang="en-US" altLang="ja-JP" sz="2000"/>
              <a:t>』1914-1926</a:t>
            </a:r>
            <a:r>
              <a:rPr lang="ja-JP" altLang="en-US" sz="2000"/>
              <a:t>年 パリ・オランジュリー美術館蔵</a:t>
            </a:r>
          </a:p>
          <a:p>
            <a:pPr indent="-228600">
              <a:lnSpc>
                <a:spcPct val="90000"/>
              </a:lnSpc>
              <a:spcAft>
                <a:spcPts val="600"/>
              </a:spcAft>
              <a:buFont typeface="Arial" panose="020B0604020202020204" pitchFamily="34" charset="0"/>
              <a:buChar char="•"/>
            </a:pPr>
            <a:r>
              <a:rPr lang="ja-JP" altLang="en-US" sz="2000"/>
              <a:t>モネの</a:t>
            </a:r>
            <a:r>
              <a:rPr lang="en-US" altLang="ja-JP" sz="2000"/>
              <a:t>『</a:t>
            </a:r>
            <a:r>
              <a:rPr lang="ja-JP" altLang="en-US" sz="2000"/>
              <a:t>睡蓮</a:t>
            </a:r>
            <a:r>
              <a:rPr lang="en-US" altLang="ja-JP" sz="2000"/>
              <a:t>』</a:t>
            </a:r>
            <a:r>
              <a:rPr lang="ja-JP" altLang="en-US" sz="2000"/>
              <a:t>は、境界線のない柔らかな色彩が壁面に溶け込み、空間に広がりを感じさせる視覚的な効果が期待できます。</a:t>
            </a:r>
            <a:endParaRPr lang="en-US" altLang="ja-JP" sz="2000"/>
          </a:p>
        </p:txBody>
      </p:sp>
      <p:sp>
        <p:nvSpPr>
          <p:cNvPr id="2" name="スライド番号プレースホルダー 1">
            <a:extLst>
              <a:ext uri="{FF2B5EF4-FFF2-40B4-BE49-F238E27FC236}">
                <a16:creationId xmlns:a16="http://schemas.microsoft.com/office/drawing/2014/main" id="{865B9454-4035-75D4-3E8E-0103F5B5D1B0}"/>
              </a:ext>
            </a:extLst>
          </p:cNvPr>
          <p:cNvSpPr>
            <a:spLocks noGrp="1"/>
          </p:cNvSpPr>
          <p:nvPr>
            <p:ph type="sldNum" sz="quarter" idx="12"/>
          </p:nvPr>
        </p:nvSpPr>
        <p:spPr>
          <a:xfrm>
            <a:off x="10467832" y="6356350"/>
            <a:ext cx="885967" cy="365125"/>
          </a:xfrm>
        </p:spPr>
        <p:txBody>
          <a:bodyPr vert="horz" lIns="91440" tIns="45720" rIns="91440" bIns="45720" rtlCol="0" anchor="ctr">
            <a:normAutofit/>
          </a:bodyPr>
          <a:lstStyle/>
          <a:p>
            <a:pPr>
              <a:spcAft>
                <a:spcPts val="600"/>
              </a:spcAft>
              <a:defRPr/>
            </a:pPr>
            <a:fld id="{24765906-E9D0-47BD-9E4C-53EBE5D849DF}" type="slidenum">
              <a:rPr kumimoji="0" lang="en-US" altLang="ja-JP" smtClean="0">
                <a:solidFill>
                  <a:prstClr val="black">
                    <a:tint val="75000"/>
                  </a:prstClr>
                </a:solidFill>
                <a:latin typeface="Calibri" panose="020F0502020204030204"/>
              </a:rPr>
              <a:pPr>
                <a:spcAft>
                  <a:spcPts val="600"/>
                </a:spcAft>
                <a:defRPr/>
              </a:pPr>
              <a:t>24</a:t>
            </a:fld>
            <a:endParaRPr kumimoji="0" lang="en-US" altLang="ja-JP">
              <a:solidFill>
                <a:prstClr val="black">
                  <a:tint val="75000"/>
                </a:prstClr>
              </a:solidFill>
              <a:latin typeface="Calibri" panose="020F0502020204030204"/>
            </a:endParaRPr>
          </a:p>
        </p:txBody>
      </p:sp>
    </p:spTree>
    <p:extLst>
      <p:ext uri="{BB962C8B-B14F-4D97-AF65-F5344CB8AC3E}">
        <p14:creationId xmlns:p14="http://schemas.microsoft.com/office/powerpoint/2010/main" val="1213272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図 3">
            <a:extLst>
              <a:ext uri="{FF2B5EF4-FFF2-40B4-BE49-F238E27FC236}">
                <a16:creationId xmlns:a16="http://schemas.microsoft.com/office/drawing/2014/main" id="{AFB6FD12-40B7-19A3-6FB4-EA14CFF5EEEF}"/>
              </a:ext>
            </a:extLst>
          </p:cNvPr>
          <p:cNvPicPr>
            <a:picLocks noChangeAspect="1"/>
          </p:cNvPicPr>
          <p:nvPr/>
        </p:nvPicPr>
        <p:blipFill>
          <a:blip r:embed="rId2"/>
          <a:srcRect t="19"/>
          <a:stretch>
            <a:fillRect/>
          </a:stretch>
        </p:blipFill>
        <p:spPr>
          <a:xfrm>
            <a:off x="20" y="1282"/>
            <a:ext cx="12191980" cy="6856718"/>
          </a:xfrm>
          <a:prstGeom prst="rect">
            <a:avLst/>
          </a:prstGeom>
        </p:spPr>
      </p:pic>
      <p:sp>
        <p:nvSpPr>
          <p:cNvPr id="2" name="スライド番号プレースホルダー 1">
            <a:extLst>
              <a:ext uri="{FF2B5EF4-FFF2-40B4-BE49-F238E27FC236}">
                <a16:creationId xmlns:a16="http://schemas.microsoft.com/office/drawing/2014/main" id="{446DF7B9-2149-94BB-FB39-C244A7DC800B}"/>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25</a:t>
            </a:fld>
            <a:endParaRPr kumimoji="1" lang="ja-JP" altLang="en-US">
              <a:solidFill>
                <a:srgbClr val="FFFFFF"/>
              </a:solidFill>
            </a:endParaRPr>
          </a:p>
        </p:txBody>
      </p:sp>
    </p:spTree>
    <p:extLst>
      <p:ext uri="{BB962C8B-B14F-4D97-AF65-F5344CB8AC3E}">
        <p14:creationId xmlns:p14="http://schemas.microsoft.com/office/powerpoint/2010/main" val="1142451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3F49C6-FFE3-4AF0-A125-05539D14EF57}"/>
              </a:ext>
            </a:extLst>
          </p:cNvPr>
          <p:cNvSpPr>
            <a:spLocks noGrp="1"/>
          </p:cNvSpPr>
          <p:nvPr>
            <p:ph type="title"/>
          </p:nvPr>
        </p:nvSpPr>
        <p:spPr/>
        <p:txBody>
          <a:bodyPr/>
          <a:lstStyle/>
          <a:p>
            <a:r>
              <a:rPr kumimoji="1" lang="ja-JP" altLang="en-US" dirty="0">
                <a:latin typeface="BIZ UDPゴシック" panose="020B0400000000000000" pitchFamily="50" charset="-128"/>
                <a:ea typeface="BIZ UDPゴシック" panose="020B0400000000000000" pitchFamily="50" charset="-128"/>
              </a:rPr>
              <a:t>アトリエを飛び出した画家たち！！</a:t>
            </a:r>
          </a:p>
        </p:txBody>
      </p:sp>
      <p:pic>
        <p:nvPicPr>
          <p:cNvPr id="6" name="図プレースホルダー 5">
            <a:extLst>
              <a:ext uri="{FF2B5EF4-FFF2-40B4-BE49-F238E27FC236}">
                <a16:creationId xmlns:a16="http://schemas.microsoft.com/office/drawing/2014/main" id="{2CF79BB2-80F1-44D5-B1AB-5E5C644C3C9F}"/>
              </a:ext>
            </a:extLst>
          </p:cNvPr>
          <p:cNvPicPr>
            <a:picLocks noGrp="1" noChangeAspect="1"/>
          </p:cNvPicPr>
          <p:nvPr>
            <p:ph type="pic" idx="1"/>
          </p:nvPr>
        </p:nvPicPr>
        <p:blipFill>
          <a:blip r:embed="rId3"/>
          <a:srcRect t="6484" b="6484"/>
          <a:stretch>
            <a:fillRect/>
          </a:stretch>
        </p:blipFill>
        <p:spPr>
          <a:xfrm>
            <a:off x="4772024" y="543542"/>
            <a:ext cx="3887898" cy="3069920"/>
          </a:xfrm>
          <a:prstGeom prst="rect">
            <a:avLst/>
          </a:prstGeom>
        </p:spPr>
      </p:pic>
      <p:sp>
        <p:nvSpPr>
          <p:cNvPr id="5" name="スライド番号プレースホルダー 4">
            <a:extLst>
              <a:ext uri="{FF2B5EF4-FFF2-40B4-BE49-F238E27FC236}">
                <a16:creationId xmlns:a16="http://schemas.microsoft.com/office/drawing/2014/main" id="{4D235CDA-ECEA-4E69-9D8F-E17A9370FBA2}"/>
              </a:ext>
            </a:extLst>
          </p:cNvPr>
          <p:cNvSpPr>
            <a:spLocks noGrp="1"/>
          </p:cNvSpPr>
          <p:nvPr>
            <p:ph type="sldNum" sz="quarter" idx="12"/>
          </p:nvPr>
        </p:nvSpPr>
        <p:spPr/>
        <p:txBody>
          <a:bodyPr/>
          <a:lstStyle/>
          <a:p>
            <a:fld id="{24765906-E9D0-47BD-9E4C-53EBE5D849DF}" type="slidenum">
              <a:rPr kumimoji="1" lang="ja-JP" altLang="en-US" smtClean="0"/>
              <a:t>26</a:t>
            </a:fld>
            <a:endParaRPr kumimoji="1" lang="ja-JP" altLang="en-US"/>
          </a:p>
        </p:txBody>
      </p:sp>
      <p:pic>
        <p:nvPicPr>
          <p:cNvPr id="7" name="図 6">
            <a:extLst>
              <a:ext uri="{FF2B5EF4-FFF2-40B4-BE49-F238E27FC236}">
                <a16:creationId xmlns:a16="http://schemas.microsoft.com/office/drawing/2014/main" id="{E1ADD35B-44C9-4D33-B034-A15447ED0D85}"/>
              </a:ext>
            </a:extLst>
          </p:cNvPr>
          <p:cNvPicPr>
            <a:picLocks noChangeAspect="1"/>
          </p:cNvPicPr>
          <p:nvPr/>
        </p:nvPicPr>
        <p:blipFill>
          <a:blip r:embed="rId4"/>
          <a:stretch>
            <a:fillRect/>
          </a:stretch>
        </p:blipFill>
        <p:spPr>
          <a:xfrm>
            <a:off x="5943599" y="3398929"/>
            <a:ext cx="5234975" cy="3059400"/>
          </a:xfrm>
          <a:prstGeom prst="rect">
            <a:avLst/>
          </a:prstGeom>
        </p:spPr>
      </p:pic>
      <p:sp>
        <p:nvSpPr>
          <p:cNvPr id="8" name="テキスト ボックス 7">
            <a:extLst>
              <a:ext uri="{FF2B5EF4-FFF2-40B4-BE49-F238E27FC236}">
                <a16:creationId xmlns:a16="http://schemas.microsoft.com/office/drawing/2014/main" id="{D815CC35-2501-4734-A363-D19FEBDD2325}"/>
              </a:ext>
            </a:extLst>
          </p:cNvPr>
          <p:cNvSpPr txBox="1"/>
          <p:nvPr/>
        </p:nvSpPr>
        <p:spPr>
          <a:xfrm>
            <a:off x="8922058" y="1358283"/>
            <a:ext cx="1917577" cy="646331"/>
          </a:xfrm>
          <a:prstGeom prst="rect">
            <a:avLst/>
          </a:prstGeom>
          <a:noFill/>
        </p:spPr>
        <p:txBody>
          <a:bodyPr wrap="square" rtlCol="0">
            <a:spAutoFit/>
          </a:bodyPr>
          <a:lstStyle/>
          <a:p>
            <a:r>
              <a:rPr kumimoji="1" lang="ja-JP" altLang="en-US" dirty="0"/>
              <a:t>クロード・モネ</a:t>
            </a:r>
            <a:endParaRPr kumimoji="1" lang="en-US" altLang="ja-JP" dirty="0"/>
          </a:p>
          <a:p>
            <a:r>
              <a:rPr kumimoji="1" lang="ja-JP" altLang="en-US" dirty="0"/>
              <a:t>印象</a:t>
            </a:r>
          </a:p>
        </p:txBody>
      </p:sp>
      <p:sp>
        <p:nvSpPr>
          <p:cNvPr id="9" name="テキスト ボックス 8">
            <a:extLst>
              <a:ext uri="{FF2B5EF4-FFF2-40B4-BE49-F238E27FC236}">
                <a16:creationId xmlns:a16="http://schemas.microsoft.com/office/drawing/2014/main" id="{935E11C3-A676-499E-8C97-81E7A1D2F257}"/>
              </a:ext>
            </a:extLst>
          </p:cNvPr>
          <p:cNvSpPr txBox="1"/>
          <p:nvPr/>
        </p:nvSpPr>
        <p:spPr>
          <a:xfrm>
            <a:off x="8956350" y="2587053"/>
            <a:ext cx="2222224" cy="646331"/>
          </a:xfrm>
          <a:prstGeom prst="rect">
            <a:avLst/>
          </a:prstGeom>
          <a:noFill/>
        </p:spPr>
        <p:txBody>
          <a:bodyPr wrap="square" rtlCol="0">
            <a:spAutoFit/>
          </a:bodyPr>
          <a:lstStyle/>
          <a:p>
            <a:r>
              <a:rPr kumimoji="1" lang="ja-JP" altLang="en-US" dirty="0"/>
              <a:t>クロード・モネ</a:t>
            </a:r>
            <a:endParaRPr kumimoji="1" lang="en-US" altLang="ja-JP" dirty="0"/>
          </a:p>
          <a:p>
            <a:r>
              <a:rPr kumimoji="1" lang="ja-JP" altLang="en-US" dirty="0"/>
              <a:t>積みわら</a:t>
            </a:r>
          </a:p>
        </p:txBody>
      </p:sp>
      <p:sp>
        <p:nvSpPr>
          <p:cNvPr id="10" name="テキスト ボックス 9">
            <a:extLst>
              <a:ext uri="{FF2B5EF4-FFF2-40B4-BE49-F238E27FC236}">
                <a16:creationId xmlns:a16="http://schemas.microsoft.com/office/drawing/2014/main" id="{E8AB12F2-4ADF-DFFA-8854-F79F8E1261AB}"/>
              </a:ext>
            </a:extLst>
          </p:cNvPr>
          <p:cNvSpPr txBox="1"/>
          <p:nvPr/>
        </p:nvSpPr>
        <p:spPr>
          <a:xfrm>
            <a:off x="839788" y="2587053"/>
            <a:ext cx="3462170" cy="2308324"/>
          </a:xfrm>
          <a:prstGeom prst="rect">
            <a:avLst/>
          </a:prstGeom>
          <a:noFill/>
        </p:spPr>
        <p:txBody>
          <a:bodyPr wrap="square">
            <a:spAutoFit/>
          </a:bodyPr>
          <a:lstStyle/>
          <a:p>
            <a:r>
              <a:rPr lang="ja-JP" altLang="en-US" dirty="0"/>
              <a:t>チューブの発明は、絵画を“部屋の中の芸術”から、“世界とともに呼吸する芸術”へと変えた。モネが見た朝の光、ルノワールが感じた風、それはチューブから生まれた</a:t>
            </a:r>
            <a:r>
              <a:rPr lang="en-US" altLang="ja-JP" dirty="0"/>
              <a:t>――</a:t>
            </a:r>
            <a:r>
              <a:rPr lang="ja-JP" altLang="en-US" dirty="0"/>
              <a:t>小さな発明が、アートの自由を開いた奇跡だったのです。</a:t>
            </a:r>
          </a:p>
        </p:txBody>
      </p:sp>
    </p:spTree>
    <p:extLst>
      <p:ext uri="{BB962C8B-B14F-4D97-AF65-F5344CB8AC3E}">
        <p14:creationId xmlns:p14="http://schemas.microsoft.com/office/powerpoint/2010/main" val="38008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タイトル 1">
            <a:extLst>
              <a:ext uri="{FF2B5EF4-FFF2-40B4-BE49-F238E27FC236}">
                <a16:creationId xmlns:a16="http://schemas.microsoft.com/office/drawing/2014/main" id="{9982D7D5-D7E6-49E0-A79C-508AAE053257}"/>
              </a:ext>
            </a:extLst>
          </p:cNvPr>
          <p:cNvSpPr>
            <a:spLocks noGrp="1"/>
          </p:cNvSpPr>
          <p:nvPr>
            <p:ph type="title"/>
          </p:nvPr>
        </p:nvSpPr>
        <p:spPr>
          <a:xfrm>
            <a:off x="371094" y="1161288"/>
            <a:ext cx="3438144" cy="1239012"/>
          </a:xfrm>
        </p:spPr>
        <p:txBody>
          <a:bodyPr vert="horz" lIns="91440" tIns="45720" rIns="91440" bIns="45720" rtlCol="0" anchor="ctr">
            <a:normAutofit/>
          </a:bodyPr>
          <a:lstStyle/>
          <a:p>
            <a:r>
              <a:rPr kumimoji="1" lang="en-US" altLang="ja-JP" sz="2800" kern="1200">
                <a:solidFill>
                  <a:schemeClr val="tx1"/>
                </a:solidFill>
                <a:latin typeface="+mj-lt"/>
                <a:ea typeface="+mj-ea"/>
                <a:cs typeface="+mj-cs"/>
              </a:rPr>
              <a:t>1826</a:t>
            </a:r>
            <a:r>
              <a:rPr kumimoji="1" lang="ja-JP" altLang="en-US" sz="2800" kern="1200">
                <a:solidFill>
                  <a:schemeClr val="tx1"/>
                </a:solidFill>
                <a:latin typeface="+mj-lt"/>
                <a:ea typeface="+mj-ea"/>
                <a:cs typeface="+mj-cs"/>
              </a:rPr>
              <a:t>年「カメラ」</a:t>
            </a:r>
            <a:br>
              <a:rPr kumimoji="1" lang="en-US" altLang="ja-JP" sz="2800" kern="1200">
                <a:solidFill>
                  <a:schemeClr val="tx1"/>
                </a:solidFill>
                <a:latin typeface="+mj-lt"/>
                <a:ea typeface="+mj-ea"/>
                <a:cs typeface="+mj-cs"/>
              </a:rPr>
            </a:br>
            <a:r>
              <a:rPr kumimoji="1" lang="ja-JP" altLang="en-US" sz="2800" kern="1200">
                <a:solidFill>
                  <a:schemeClr val="tx1"/>
                </a:solidFill>
                <a:latin typeface="+mj-lt"/>
                <a:ea typeface="+mj-ea"/>
                <a:cs typeface="+mj-cs"/>
              </a:rPr>
              <a:t>大衆への普及</a:t>
            </a:r>
          </a:p>
        </p:txBody>
      </p:sp>
      <p:sp>
        <p:nvSpPr>
          <p:cNvPr id="17" name="Rectangle 16">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テキスト プレースホルダー 3">
            <a:extLst>
              <a:ext uri="{FF2B5EF4-FFF2-40B4-BE49-F238E27FC236}">
                <a16:creationId xmlns:a16="http://schemas.microsoft.com/office/drawing/2014/main" id="{B91A9019-1477-4688-A761-E1A7976569C7}"/>
              </a:ext>
            </a:extLst>
          </p:cNvPr>
          <p:cNvSpPr>
            <a:spLocks noGrp="1"/>
          </p:cNvSpPr>
          <p:nvPr>
            <p:ph type="body" sz="half" idx="2"/>
          </p:nvPr>
        </p:nvSpPr>
        <p:spPr>
          <a:xfrm>
            <a:off x="371094" y="2718054"/>
            <a:ext cx="3438906" cy="3207258"/>
          </a:xfrm>
        </p:spPr>
        <p:txBody>
          <a:bodyPr vert="horz" lIns="91440" tIns="45720" rIns="91440" bIns="45720" rtlCol="0" anchor="t">
            <a:normAutofit/>
          </a:bodyPr>
          <a:lstStyle/>
          <a:p>
            <a:pPr indent="-228600">
              <a:buFont typeface="Arial" panose="020B0604020202020204" pitchFamily="34" charset="0"/>
              <a:buChar char="•"/>
            </a:pPr>
            <a:r>
              <a:rPr kumimoji="1" lang="ja-JP" altLang="en-US" sz="1300"/>
              <a:t>カメラの登場により、「目に映るとおりに世界を描く」というルネッサンス以降のゴールが崩れてしまったのです。</a:t>
            </a:r>
            <a:endParaRPr kumimoji="1" lang="en-US" altLang="ja-JP" sz="1300"/>
          </a:p>
          <a:p>
            <a:pPr indent="-228600">
              <a:buFont typeface="Arial" panose="020B0604020202020204" pitchFamily="34" charset="0"/>
              <a:buChar char="•"/>
            </a:pPr>
            <a:endParaRPr lang="en-US" altLang="ja-JP" sz="1300"/>
          </a:p>
          <a:p>
            <a:pPr indent="-228600">
              <a:buFont typeface="Arial" panose="020B0604020202020204" pitchFamily="34" charset="0"/>
              <a:buChar char="•"/>
            </a:pPr>
            <a:r>
              <a:rPr kumimoji="1" lang="ja-JP" altLang="en-US" sz="1300"/>
              <a:t>写実的な歴史画で名を成した</a:t>
            </a:r>
            <a:r>
              <a:rPr kumimoji="1" lang="en-US" altLang="ja-JP" sz="1300"/>
              <a:t>19</a:t>
            </a:r>
            <a:r>
              <a:rPr kumimoji="1" lang="ja-JP" altLang="en-US" sz="1300"/>
              <a:t>世紀の画家ポール・ドラローションは、写真を目の当たりにしたときに唖然としてこう言ったそうです。</a:t>
            </a:r>
            <a:endParaRPr kumimoji="1" lang="en-US" altLang="ja-JP" sz="1300"/>
          </a:p>
          <a:p>
            <a:pPr indent="-228600">
              <a:buFont typeface="Arial" panose="020B0604020202020204" pitchFamily="34" charset="0"/>
              <a:buChar char="•"/>
            </a:pPr>
            <a:r>
              <a:rPr kumimoji="1" lang="ja-JP" altLang="en-US" sz="1300" b="1"/>
              <a:t>「今日を限りに絵画は死んだ」</a:t>
            </a:r>
            <a:endParaRPr kumimoji="1" lang="en-US" altLang="ja-JP" sz="1300" b="1"/>
          </a:p>
          <a:p>
            <a:pPr indent="-228600">
              <a:buFont typeface="Arial" panose="020B0604020202020204" pitchFamily="34" charset="0"/>
              <a:buChar char="•"/>
            </a:pPr>
            <a:endParaRPr lang="en-US" altLang="ja-JP" sz="1300"/>
          </a:p>
          <a:p>
            <a:pPr indent="-228600">
              <a:buFont typeface="Arial" panose="020B0604020202020204" pitchFamily="34" charset="0"/>
              <a:buChar char="•"/>
            </a:pPr>
            <a:r>
              <a:rPr kumimoji="1" lang="ja-JP" altLang="en-US" sz="1300"/>
              <a:t>こうして、アートの世界にあった「太陽」のような明確な答えは消え、「雲」のような曖昧なものへと向かい始めたのです。</a:t>
            </a:r>
          </a:p>
        </p:txBody>
      </p:sp>
      <p:pic>
        <p:nvPicPr>
          <p:cNvPr id="6" name="図プレースホルダー 5">
            <a:extLst>
              <a:ext uri="{FF2B5EF4-FFF2-40B4-BE49-F238E27FC236}">
                <a16:creationId xmlns:a16="http://schemas.microsoft.com/office/drawing/2014/main" id="{261463A5-F8F0-465E-AC95-43E8916C2348}"/>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0063" t="-1" r="-219" b="-13713"/>
          <a:stretch/>
        </p:blipFill>
        <p:spPr>
          <a:xfrm>
            <a:off x="4901184" y="1231003"/>
            <a:ext cx="6922008" cy="4496577"/>
          </a:xfrm>
          <a:prstGeom prst="rect">
            <a:avLst/>
          </a:prstGeom>
        </p:spPr>
      </p:pic>
      <p:sp>
        <p:nvSpPr>
          <p:cNvPr id="3" name="スライド番号プレースホルダー 2">
            <a:extLst>
              <a:ext uri="{FF2B5EF4-FFF2-40B4-BE49-F238E27FC236}">
                <a16:creationId xmlns:a16="http://schemas.microsoft.com/office/drawing/2014/main" id="{3CFBB435-A29F-4D01-A12D-66E22C1E594E}"/>
              </a:ext>
            </a:extLst>
          </p:cNvPr>
          <p:cNvSpPr>
            <a:spLocks noGrp="1"/>
          </p:cNvSpPr>
          <p:nvPr>
            <p:ph type="sldNum" sz="quarter" idx="12"/>
          </p:nvPr>
        </p:nvSpPr>
        <p:spPr>
          <a:xfrm>
            <a:off x="9695688" y="6356350"/>
            <a:ext cx="2121408" cy="365125"/>
          </a:xfrm>
        </p:spPr>
        <p:txBody>
          <a:bodyPr vert="horz" lIns="91440" tIns="45720" rIns="91440" bIns="45720" rtlCol="0" anchor="ctr">
            <a:normAutofit/>
          </a:bodyPr>
          <a:lstStyle/>
          <a:p>
            <a:pPr>
              <a:spcAft>
                <a:spcPts val="600"/>
              </a:spcAft>
            </a:pPr>
            <a:fld id="{24765906-E9D0-47BD-9E4C-53EBE5D849DF}" type="slidenum">
              <a:rPr kumimoji="1" lang="en-US" altLang="ja-JP">
                <a:solidFill>
                  <a:schemeClr val="tx1">
                    <a:lumMod val="50000"/>
                    <a:lumOff val="50000"/>
                  </a:schemeClr>
                </a:solidFill>
              </a:rPr>
              <a:pPr>
                <a:spcAft>
                  <a:spcPts val="600"/>
                </a:spcAft>
              </a:pPr>
              <a:t>27</a:t>
            </a:fld>
            <a:endParaRPr kumimoji="1" lang="en-US" altLang="ja-JP">
              <a:solidFill>
                <a:schemeClr val="tx1">
                  <a:lumMod val="50000"/>
                  <a:lumOff val="50000"/>
                </a:schemeClr>
              </a:solidFill>
            </a:endParaRPr>
          </a:p>
        </p:txBody>
      </p:sp>
    </p:spTree>
    <p:extLst>
      <p:ext uri="{BB962C8B-B14F-4D97-AF65-F5344CB8AC3E}">
        <p14:creationId xmlns:p14="http://schemas.microsoft.com/office/powerpoint/2010/main" val="2667869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図 3">
            <a:extLst>
              <a:ext uri="{FF2B5EF4-FFF2-40B4-BE49-F238E27FC236}">
                <a16:creationId xmlns:a16="http://schemas.microsoft.com/office/drawing/2014/main" id="{75444EFA-CA98-252E-56F6-B82C1C5721F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スライド番号プレースホルダー 1">
            <a:extLst>
              <a:ext uri="{FF2B5EF4-FFF2-40B4-BE49-F238E27FC236}">
                <a16:creationId xmlns:a16="http://schemas.microsoft.com/office/drawing/2014/main" id="{C7F9BC53-DC21-B009-A68E-B1B2968D6B47}"/>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28</a:t>
            </a:fld>
            <a:endParaRPr kumimoji="1" lang="ja-JP" altLang="en-US">
              <a:solidFill>
                <a:srgbClr val="FFFFFF"/>
              </a:solidFill>
            </a:endParaRPr>
          </a:p>
        </p:txBody>
      </p:sp>
    </p:spTree>
    <p:extLst>
      <p:ext uri="{BB962C8B-B14F-4D97-AF65-F5344CB8AC3E}">
        <p14:creationId xmlns:p14="http://schemas.microsoft.com/office/powerpoint/2010/main" val="322078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B9A8BA5D-5692-47AD-9545-C5C376C4E507}"/>
              </a:ext>
            </a:extLst>
          </p:cNvPr>
          <p:cNvSpPr>
            <a:spLocks noGrp="1"/>
          </p:cNvSpPr>
          <p:nvPr>
            <p:ph type="title"/>
          </p:nvPr>
        </p:nvSpPr>
        <p:spPr>
          <a:xfrm>
            <a:off x="8079978" y="741391"/>
            <a:ext cx="3369234" cy="1616203"/>
          </a:xfrm>
        </p:spPr>
        <p:txBody>
          <a:bodyPr vert="horz" lIns="91440" tIns="45720" rIns="91440" bIns="45720" rtlCol="0" anchor="b">
            <a:normAutofit/>
          </a:bodyPr>
          <a:lstStyle/>
          <a:p>
            <a:r>
              <a:rPr kumimoji="1" lang="en-US" altLang="ja-JP" sz="3000"/>
              <a:t>20</a:t>
            </a:r>
            <a:r>
              <a:rPr kumimoji="1" lang="ja-JP" altLang="en-US" sz="3000"/>
              <a:t>世紀のアートを切り開いた画家</a:t>
            </a:r>
            <a:br>
              <a:rPr kumimoji="1" lang="ja-JP" altLang="en-US" sz="3000"/>
            </a:br>
            <a:endParaRPr lang="en-US" altLang="ja-JP" sz="3000"/>
          </a:p>
        </p:txBody>
      </p:sp>
      <p:sp>
        <p:nvSpPr>
          <p:cNvPr id="13" name="Rectangle 12">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テキスト プレースホルダー 7">
            <a:extLst>
              <a:ext uri="{FF2B5EF4-FFF2-40B4-BE49-F238E27FC236}">
                <a16:creationId xmlns:a16="http://schemas.microsoft.com/office/drawing/2014/main" id="{50410431-76E3-4D34-B49D-76154B88BE61}"/>
              </a:ext>
            </a:extLst>
          </p:cNvPr>
          <p:cNvSpPr>
            <a:spLocks noGrp="1"/>
          </p:cNvSpPr>
          <p:nvPr>
            <p:ph type="body" sz="half" idx="2"/>
          </p:nvPr>
        </p:nvSpPr>
        <p:spPr>
          <a:xfrm>
            <a:off x="8079978" y="2533476"/>
            <a:ext cx="3369234" cy="3447832"/>
          </a:xfrm>
        </p:spPr>
        <p:txBody>
          <a:bodyPr vert="horz" lIns="91440" tIns="45720" rIns="91440" bIns="45720" rtlCol="0" anchor="t">
            <a:normAutofit/>
          </a:bodyPr>
          <a:lstStyle/>
          <a:p>
            <a:pPr indent="-228600">
              <a:buFont typeface="Arial" panose="020B0604020202020204" pitchFamily="34" charset="0"/>
              <a:buChar char="•"/>
            </a:pPr>
            <a:endParaRPr kumimoji="1" lang="en-US" altLang="ja-JP" sz="2000"/>
          </a:p>
          <a:p>
            <a:pPr indent="-228600">
              <a:buFont typeface="Arial" panose="020B0604020202020204" pitchFamily="34" charset="0"/>
              <a:buChar char="•"/>
            </a:pPr>
            <a:r>
              <a:rPr lang="ja-JP" altLang="en-US" sz="2000" b="1"/>
              <a:t>「アートはリアルじゃなきゃいけないの？」</a:t>
            </a:r>
            <a:r>
              <a:rPr lang="ja-JP" altLang="en-US" sz="2000"/>
              <a:t>ということを問いかけした。</a:t>
            </a:r>
            <a:endParaRPr lang="en-US" altLang="ja-JP" sz="2000"/>
          </a:p>
          <a:p>
            <a:pPr indent="-228600">
              <a:buFont typeface="Arial" panose="020B0604020202020204" pitchFamily="34" charset="0"/>
              <a:buChar char="•"/>
            </a:pPr>
            <a:endParaRPr lang="en-US" altLang="ja-JP" sz="2000"/>
          </a:p>
          <a:p>
            <a:pPr indent="-228600">
              <a:buFont typeface="Arial" panose="020B0604020202020204" pitchFamily="34" charset="0"/>
              <a:buChar char="•"/>
            </a:pPr>
            <a:r>
              <a:rPr lang="ja-JP" altLang="en-US" sz="2000" b="1"/>
              <a:t>「目に映るとおりに世界を描く」というそれまでの目的からアートを解放した作品</a:t>
            </a:r>
          </a:p>
        </p:txBody>
      </p:sp>
      <p:sp>
        <p:nvSpPr>
          <p:cNvPr id="2" name="スライド番号プレースホルダー 1">
            <a:extLst>
              <a:ext uri="{FF2B5EF4-FFF2-40B4-BE49-F238E27FC236}">
                <a16:creationId xmlns:a16="http://schemas.microsoft.com/office/drawing/2014/main" id="{0290048D-C681-4EA5-89C8-1492D7B4017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lumMod val="50000"/>
                    <a:lumOff val="50000"/>
                  </a:schemeClr>
                </a:solidFill>
                <a:latin typeface="Calibri" panose="020F0502020204030204"/>
              </a:rPr>
              <a:pPr>
                <a:spcAft>
                  <a:spcPts val="600"/>
                </a:spcAft>
                <a:defRPr/>
              </a:pPr>
              <a:t>29</a:t>
            </a:fld>
            <a:endParaRPr kumimoji="0" lang="en-US" altLang="ja-JP">
              <a:solidFill>
                <a:schemeClr val="tx1">
                  <a:lumMod val="50000"/>
                  <a:lumOff val="50000"/>
                </a:schemeClr>
              </a:solidFill>
              <a:latin typeface="Calibri" panose="020F0502020204030204"/>
            </a:endParaRPr>
          </a:p>
        </p:txBody>
      </p:sp>
      <p:pic>
        <p:nvPicPr>
          <p:cNvPr id="5" name="図 4">
            <a:extLst>
              <a:ext uri="{FF2B5EF4-FFF2-40B4-BE49-F238E27FC236}">
                <a16:creationId xmlns:a16="http://schemas.microsoft.com/office/drawing/2014/main" id="{3FC8E096-5A9E-5D03-70F9-874E018EDD84}"/>
              </a:ext>
            </a:extLst>
          </p:cNvPr>
          <p:cNvPicPr>
            <a:picLocks noChangeAspect="1"/>
          </p:cNvPicPr>
          <p:nvPr/>
        </p:nvPicPr>
        <p:blipFill>
          <a:blip r:embed="rId3"/>
          <a:stretch>
            <a:fillRect/>
          </a:stretch>
        </p:blipFill>
        <p:spPr>
          <a:xfrm>
            <a:off x="1028907" y="991576"/>
            <a:ext cx="6175783" cy="4871126"/>
          </a:xfrm>
          <a:prstGeom prst="rect">
            <a:avLst/>
          </a:prstGeom>
        </p:spPr>
      </p:pic>
    </p:spTree>
    <p:extLst>
      <p:ext uri="{BB962C8B-B14F-4D97-AF65-F5344CB8AC3E}">
        <p14:creationId xmlns:p14="http://schemas.microsoft.com/office/powerpoint/2010/main" val="302165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BE4B3293-C0CA-2E4F-A64F-B6B4FAA02154}"/>
              </a:ext>
            </a:extLst>
          </p:cNvPr>
          <p:cNvSpPr>
            <a:spLocks noGrp="1"/>
          </p:cNvSpPr>
          <p:nvPr>
            <p:ph type="title"/>
          </p:nvPr>
        </p:nvSpPr>
        <p:spPr>
          <a:xfrm>
            <a:off x="691161" y="516104"/>
            <a:ext cx="5497603" cy="1616203"/>
          </a:xfrm>
        </p:spPr>
        <p:txBody>
          <a:bodyPr vert="horz" lIns="91440" tIns="45720" rIns="91440" bIns="45720" rtlCol="0" anchor="b">
            <a:normAutofit/>
          </a:bodyPr>
          <a:lstStyle/>
          <a:p>
            <a:pPr marL="0" marR="0" lvl="0" indent="0" fontAlgn="auto">
              <a:spcAft>
                <a:spcPts val="0"/>
              </a:spcAft>
              <a:tabLst/>
              <a:defRPr/>
            </a:pPr>
            <a:r>
              <a:rPr lang="ja-JP" altLang="en-US" sz="4000" dirty="0">
                <a:latin typeface="BIZ UDPゴシック" panose="020B0400000000000000" pitchFamily="50" charset="-128"/>
                <a:ea typeface="BIZ UDPゴシック" panose="020B0400000000000000" pitchFamily="50" charset="-128"/>
              </a:rPr>
              <a:t>ショーベの洞窟壁画</a:t>
            </a:r>
            <a:endParaRPr lang="en-US" altLang="ja-JP" sz="40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DF0E567A-22F5-34CF-7568-29DE250818AB}"/>
              </a:ext>
            </a:extLst>
          </p:cNvPr>
          <p:cNvSpPr txBox="1"/>
          <p:nvPr/>
        </p:nvSpPr>
        <p:spPr>
          <a:xfrm>
            <a:off x="876691" y="2533476"/>
            <a:ext cx="4291657" cy="3447832"/>
          </a:xfrm>
          <a:prstGeom prst="rect">
            <a:avLst/>
          </a:prstGeom>
        </p:spPr>
        <p:txBody>
          <a:bodyPr vert="horz" lIns="91440" tIns="45720" rIns="91440" bIns="45720" rtlCol="0" anchor="t">
            <a:normAutofit/>
          </a:bodyPr>
          <a:lstStyle/>
          <a:p>
            <a:pPr>
              <a:lnSpc>
                <a:spcPct val="90000"/>
              </a:lnSpc>
              <a:spcAft>
                <a:spcPts val="600"/>
              </a:spcAft>
            </a:pPr>
            <a:r>
              <a:rPr kumimoji="1" lang="ja-JP" altLang="en-US" sz="2000" dirty="0"/>
              <a:t>ショーベ洞窟壁画は約３万２千年前に描かれたもので約３００点の動物壁画がある</a:t>
            </a:r>
            <a:br>
              <a:rPr kumimoji="1" lang="en-US" altLang="ja-JP" sz="2000" dirty="0"/>
            </a:br>
            <a:endParaRPr kumimoji="1" lang="en-US" altLang="ja-JP" sz="2400" b="1" dirty="0"/>
          </a:p>
        </p:txBody>
      </p:sp>
      <p:pic>
        <p:nvPicPr>
          <p:cNvPr id="6" name="図プレースホルダー 5">
            <a:extLst>
              <a:ext uri="{FF2B5EF4-FFF2-40B4-BE49-F238E27FC236}">
                <a16:creationId xmlns:a16="http://schemas.microsoft.com/office/drawing/2014/main" id="{124B6A36-2382-4B5F-8B81-549F50C215F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1144" r="9522" b="-1"/>
          <a:stretch>
            <a:fillRect/>
          </a:stretch>
        </p:blipFill>
        <p:spPr>
          <a:xfrm>
            <a:off x="6096000" y="10"/>
            <a:ext cx="6095999" cy="6857990"/>
          </a:xfrm>
          <a:prstGeom prst="rect">
            <a:avLst/>
          </a:prstGeom>
        </p:spPr>
      </p:pic>
      <p:sp>
        <p:nvSpPr>
          <p:cNvPr id="15" name="Rectangle 14">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1" name="Rectangle 20">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スライド番号プレースホルダー 2">
            <a:extLst>
              <a:ext uri="{FF2B5EF4-FFF2-40B4-BE49-F238E27FC236}">
                <a16:creationId xmlns:a16="http://schemas.microsoft.com/office/drawing/2014/main" id="{04DDC417-371F-419A-B673-5D562EEF1A8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rgbClr val="FFFFFF"/>
                </a:solidFill>
                <a:latin typeface="Calibri" panose="020F0502020204030204"/>
              </a:rPr>
              <a:pPr>
                <a:spcAft>
                  <a:spcPts val="600"/>
                </a:spcAft>
                <a:defRPr/>
              </a:pPr>
              <a:t>3</a:t>
            </a:fld>
            <a:endParaRPr kumimoji="0" lang="en-US" altLang="ja-JP">
              <a:solidFill>
                <a:srgbClr val="FFFFFF"/>
              </a:solidFill>
              <a:latin typeface="Calibri" panose="020F0502020204030204"/>
            </a:endParaRPr>
          </a:p>
        </p:txBody>
      </p:sp>
    </p:spTree>
    <p:extLst>
      <p:ext uri="{BB962C8B-B14F-4D97-AF65-F5344CB8AC3E}">
        <p14:creationId xmlns:p14="http://schemas.microsoft.com/office/powerpoint/2010/main" val="1639179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図 3">
            <a:extLst>
              <a:ext uri="{FF2B5EF4-FFF2-40B4-BE49-F238E27FC236}">
                <a16:creationId xmlns:a16="http://schemas.microsoft.com/office/drawing/2014/main" id="{9719C111-73FB-9530-38CA-BBC4B7AF025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スライド番号プレースホルダー 1">
            <a:extLst>
              <a:ext uri="{FF2B5EF4-FFF2-40B4-BE49-F238E27FC236}">
                <a16:creationId xmlns:a16="http://schemas.microsoft.com/office/drawing/2014/main" id="{AE3F7746-578B-06CD-09F2-7AF760185CCB}"/>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30</a:t>
            </a:fld>
            <a:endParaRPr kumimoji="1" lang="ja-JP" altLang="en-US">
              <a:solidFill>
                <a:srgbClr val="FFFFFF"/>
              </a:solidFill>
            </a:endParaRPr>
          </a:p>
        </p:txBody>
      </p:sp>
    </p:spTree>
    <p:extLst>
      <p:ext uri="{BB962C8B-B14F-4D97-AF65-F5344CB8AC3E}">
        <p14:creationId xmlns:p14="http://schemas.microsoft.com/office/powerpoint/2010/main" val="3645668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図 4">
            <a:extLst>
              <a:ext uri="{FF2B5EF4-FFF2-40B4-BE49-F238E27FC236}">
                <a16:creationId xmlns:a16="http://schemas.microsoft.com/office/drawing/2014/main" id="{26441CC4-05FA-4402-2CC1-1759F61F9B83}"/>
              </a:ext>
            </a:extLst>
          </p:cNvPr>
          <p:cNvPicPr>
            <a:picLocks noChangeAspect="1"/>
          </p:cNvPicPr>
          <p:nvPr/>
        </p:nvPicPr>
        <p:blipFill>
          <a:blip r:embed="rId3"/>
          <a:stretch>
            <a:fillRect/>
          </a:stretch>
        </p:blipFill>
        <p:spPr>
          <a:xfrm>
            <a:off x="5935186" y="1802866"/>
            <a:ext cx="5684537" cy="3817353"/>
          </a:xfrm>
          <a:prstGeom prst="rect">
            <a:avLst/>
          </a:prstGeom>
        </p:spPr>
      </p:pic>
      <p:sp>
        <p:nvSpPr>
          <p:cNvPr id="4" name="スライド番号プレースホルダー 3">
            <a:extLst>
              <a:ext uri="{FF2B5EF4-FFF2-40B4-BE49-F238E27FC236}">
                <a16:creationId xmlns:a16="http://schemas.microsoft.com/office/drawing/2014/main" id="{F3E9D6C7-43C3-40E4-9C0E-4CE7F7161D0B}"/>
              </a:ext>
            </a:extLst>
          </p:cNvPr>
          <p:cNvSpPr>
            <a:spLocks noGrp="1"/>
          </p:cNvSpPr>
          <p:nvPr>
            <p:ph type="sldNum" sz="quarter" idx="12"/>
          </p:nvPr>
        </p:nvSpPr>
        <p:spPr>
          <a:xfrm>
            <a:off x="9695688" y="6356350"/>
            <a:ext cx="2121408" cy="365125"/>
          </a:xfrm>
        </p:spPr>
        <p:txBody>
          <a:bodyPr vert="horz" lIns="91440" tIns="45720" rIns="91440" bIns="45720" rtlCol="0" anchor="ctr">
            <a:normAutofit/>
          </a:bodyPr>
          <a:lstStyle/>
          <a:p>
            <a:pPr>
              <a:spcAft>
                <a:spcPts val="600"/>
              </a:spcAft>
            </a:pPr>
            <a:fld id="{24765906-E9D0-47BD-9E4C-53EBE5D849DF}" type="slidenum">
              <a:rPr kumimoji="1" lang="en-US" altLang="ja-JP">
                <a:solidFill>
                  <a:schemeClr val="tx1">
                    <a:lumMod val="50000"/>
                    <a:lumOff val="50000"/>
                  </a:schemeClr>
                </a:solidFill>
              </a:rPr>
              <a:pPr>
                <a:spcAft>
                  <a:spcPts val="600"/>
                </a:spcAft>
              </a:pPr>
              <a:t>31</a:t>
            </a:fld>
            <a:endParaRPr kumimoji="1" lang="en-US" altLang="ja-JP">
              <a:solidFill>
                <a:schemeClr val="tx1">
                  <a:lumMod val="50000"/>
                  <a:lumOff val="50000"/>
                </a:schemeClr>
              </a:solidFill>
            </a:endParaRPr>
          </a:p>
        </p:txBody>
      </p:sp>
      <p:sp>
        <p:nvSpPr>
          <p:cNvPr id="9" name="テキスト ボックス 8">
            <a:extLst>
              <a:ext uri="{FF2B5EF4-FFF2-40B4-BE49-F238E27FC236}">
                <a16:creationId xmlns:a16="http://schemas.microsoft.com/office/drawing/2014/main" id="{4BF3CA04-3950-4664-7D28-BEB9F7CBAF8F}"/>
              </a:ext>
            </a:extLst>
          </p:cNvPr>
          <p:cNvSpPr txBox="1"/>
          <p:nvPr/>
        </p:nvSpPr>
        <p:spPr>
          <a:xfrm>
            <a:off x="6017342" y="5756744"/>
            <a:ext cx="5256712" cy="646331"/>
          </a:xfrm>
          <a:prstGeom prst="rect">
            <a:avLst/>
          </a:prstGeom>
          <a:noFill/>
        </p:spPr>
        <p:txBody>
          <a:bodyPr wrap="square">
            <a:spAutoFit/>
          </a:bodyPr>
          <a:lstStyle/>
          <a:p>
            <a:r>
              <a:rPr lang="ja-JP" altLang="en-US" dirty="0"/>
              <a:t>タイトル：「ダンス</a:t>
            </a:r>
            <a:r>
              <a:rPr lang="en-US" altLang="ja-JP" dirty="0"/>
              <a:t>Ⅱ</a:t>
            </a:r>
            <a:r>
              <a:rPr lang="ja-JP" altLang="en-US" dirty="0"/>
              <a:t>」、作者：アンリ・マティス、制作年：</a:t>
            </a:r>
            <a:r>
              <a:rPr lang="en-US" altLang="ja-JP" dirty="0"/>
              <a:t>1910</a:t>
            </a:r>
            <a:r>
              <a:rPr lang="ja-JP" altLang="en-US" dirty="0"/>
              <a:t>年</a:t>
            </a:r>
          </a:p>
        </p:txBody>
      </p:sp>
      <p:pic>
        <p:nvPicPr>
          <p:cNvPr id="11" name="図 10">
            <a:extLst>
              <a:ext uri="{FF2B5EF4-FFF2-40B4-BE49-F238E27FC236}">
                <a16:creationId xmlns:a16="http://schemas.microsoft.com/office/drawing/2014/main" id="{91D8DC91-ED90-3F05-F4F0-A40CE5C79025}"/>
              </a:ext>
            </a:extLst>
          </p:cNvPr>
          <p:cNvPicPr>
            <a:picLocks noChangeAspect="1"/>
          </p:cNvPicPr>
          <p:nvPr/>
        </p:nvPicPr>
        <p:blipFill>
          <a:blip r:embed="rId4"/>
          <a:stretch>
            <a:fillRect/>
          </a:stretch>
        </p:blipFill>
        <p:spPr>
          <a:xfrm>
            <a:off x="519420" y="727225"/>
            <a:ext cx="5179025" cy="3432509"/>
          </a:xfrm>
          <a:prstGeom prst="rect">
            <a:avLst/>
          </a:prstGeom>
        </p:spPr>
      </p:pic>
      <p:sp>
        <p:nvSpPr>
          <p:cNvPr id="15" name="テキスト ボックス 14">
            <a:extLst>
              <a:ext uri="{FF2B5EF4-FFF2-40B4-BE49-F238E27FC236}">
                <a16:creationId xmlns:a16="http://schemas.microsoft.com/office/drawing/2014/main" id="{BFCA05AC-0C20-EC8E-99C0-4A1D8A716927}"/>
              </a:ext>
            </a:extLst>
          </p:cNvPr>
          <p:cNvSpPr txBox="1"/>
          <p:nvPr/>
        </p:nvSpPr>
        <p:spPr>
          <a:xfrm>
            <a:off x="572277" y="4237875"/>
            <a:ext cx="4963283" cy="646331"/>
          </a:xfrm>
          <a:prstGeom prst="rect">
            <a:avLst/>
          </a:prstGeom>
          <a:noFill/>
        </p:spPr>
        <p:txBody>
          <a:bodyPr wrap="square">
            <a:spAutoFit/>
          </a:bodyPr>
          <a:lstStyle/>
          <a:p>
            <a:r>
              <a:rPr lang="ja-JP" altLang="en-US" dirty="0"/>
              <a:t>タイトル：「ダンス</a:t>
            </a:r>
            <a:r>
              <a:rPr lang="en-US" altLang="ja-JP" dirty="0"/>
              <a:t>Ⅰ</a:t>
            </a:r>
            <a:r>
              <a:rPr lang="ja-JP" altLang="en-US" dirty="0"/>
              <a:t>」、作者：アンリ・マティス、制作年：</a:t>
            </a:r>
            <a:r>
              <a:rPr lang="en-US" altLang="ja-JP" dirty="0"/>
              <a:t>1909</a:t>
            </a:r>
            <a:r>
              <a:rPr lang="ja-JP" altLang="en-US" dirty="0"/>
              <a:t>年</a:t>
            </a:r>
          </a:p>
        </p:txBody>
      </p:sp>
    </p:spTree>
    <p:extLst>
      <p:ext uri="{BB962C8B-B14F-4D97-AF65-F5344CB8AC3E}">
        <p14:creationId xmlns:p14="http://schemas.microsoft.com/office/powerpoint/2010/main" val="1459122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C4DB5418-A736-FCBF-9448-32D04B58647D}"/>
              </a:ext>
            </a:extLst>
          </p:cNvPr>
          <p:cNvSpPr>
            <a:spLocks noGrp="1"/>
          </p:cNvSpPr>
          <p:nvPr>
            <p:ph type="title"/>
          </p:nvPr>
        </p:nvSpPr>
        <p:spPr>
          <a:xfrm>
            <a:off x="836679" y="723898"/>
            <a:ext cx="6002110" cy="1495425"/>
          </a:xfrm>
        </p:spPr>
        <p:txBody>
          <a:bodyPr vert="horz" lIns="91440" tIns="45720" rIns="91440" bIns="45720" rtlCol="0" anchor="ctr">
            <a:normAutofit/>
          </a:bodyPr>
          <a:lstStyle/>
          <a:p>
            <a:r>
              <a:rPr kumimoji="1" lang="ja-JP" altLang="en-US" sz="4000"/>
              <a:t>パブロピカソ</a:t>
            </a:r>
          </a:p>
        </p:txBody>
      </p:sp>
      <p:sp>
        <p:nvSpPr>
          <p:cNvPr id="8" name="テキスト ボックス 7">
            <a:extLst>
              <a:ext uri="{FF2B5EF4-FFF2-40B4-BE49-F238E27FC236}">
                <a16:creationId xmlns:a16="http://schemas.microsoft.com/office/drawing/2014/main" id="{8C79C141-5BEC-4D58-4A35-A2DF1193CB4A}"/>
              </a:ext>
            </a:extLst>
          </p:cNvPr>
          <p:cNvSpPr txBox="1"/>
          <p:nvPr/>
        </p:nvSpPr>
        <p:spPr>
          <a:xfrm>
            <a:off x="836680" y="2405067"/>
            <a:ext cx="6002110" cy="372903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ja-JP" altLang="en-US" sz="1700"/>
              <a:t>私の名はパブロ・ピカソ。世間ではへんてこな絵を描くやつだと思われている。 何しろ好奇心が強いものでいろいろな技法や構図を 試したくなるのだ。人々が私の絵を見て笑ったり、眉を顰めたりする姿を見て楽しんでいるのさ。だから、型にはまったスタイルはあまり好きじゃないんだ。</a:t>
            </a:r>
          </a:p>
          <a:p>
            <a:pPr indent="-228600">
              <a:lnSpc>
                <a:spcPct val="90000"/>
              </a:lnSpc>
              <a:spcAft>
                <a:spcPts val="600"/>
              </a:spcAft>
              <a:buFont typeface="Arial" panose="020B0604020202020204" pitchFamily="34" charset="0"/>
              <a:buChar char="•"/>
            </a:pPr>
            <a:endParaRPr lang="en-US" altLang="ja-JP" sz="1700"/>
          </a:p>
          <a:p>
            <a:pPr indent="-228600">
              <a:lnSpc>
                <a:spcPct val="90000"/>
              </a:lnSpc>
              <a:spcAft>
                <a:spcPts val="600"/>
              </a:spcAft>
              <a:buFont typeface="Arial" panose="020B0604020202020204" pitchFamily="34" charset="0"/>
              <a:buChar char="•"/>
            </a:pPr>
            <a:r>
              <a:rPr lang="ja-JP" altLang="en-US" sz="1700"/>
              <a:t>私はスペインのアンダルシア地方の港町マラガという町で生まれた。父は美術教師だったので幼いころからたくさんの絵を見て育ち、私自身も絵を描くことは大好きだった。自分で言うのも気恥ずかしいが子供のころから描写力には才能があったと思うよ。周囲の勧めで王立美術アカデミーに入学したが、そこには自分の好奇心を満足させてくれるようなものは何もなかった。それよりプラド美術館でベラスケスやゴヤの作品を観ていた方がよほど勉強になった。</a:t>
            </a:r>
          </a:p>
        </p:txBody>
      </p:sp>
      <p:pic>
        <p:nvPicPr>
          <p:cNvPr id="10" name="図 9">
            <a:extLst>
              <a:ext uri="{FF2B5EF4-FFF2-40B4-BE49-F238E27FC236}">
                <a16:creationId xmlns:a16="http://schemas.microsoft.com/office/drawing/2014/main" id="{18D63C95-03D7-B3CF-E99B-EE8C1FC9161A}"/>
              </a:ext>
            </a:extLst>
          </p:cNvPr>
          <p:cNvPicPr>
            <a:picLocks noChangeAspect="1"/>
          </p:cNvPicPr>
          <p:nvPr/>
        </p:nvPicPr>
        <p:blipFill>
          <a:blip r:embed="rId2"/>
          <a:srcRect l="5288" r="11035"/>
          <a:stretch>
            <a:fillRect/>
          </a:stretch>
        </p:blipFill>
        <p:spPr>
          <a:xfrm>
            <a:off x="7199440" y="10"/>
            <a:ext cx="4992560" cy="6857990"/>
          </a:xfrm>
          <a:prstGeom prst="rect">
            <a:avLst/>
          </a:prstGeom>
          <a:effectLst/>
        </p:spPr>
      </p:pic>
      <p:sp>
        <p:nvSpPr>
          <p:cNvPr id="4" name="スライド番号プレースホルダー 3">
            <a:extLst>
              <a:ext uri="{FF2B5EF4-FFF2-40B4-BE49-F238E27FC236}">
                <a16:creationId xmlns:a16="http://schemas.microsoft.com/office/drawing/2014/main" id="{D5BEAE0D-FFC2-8A80-E585-F42076B68C7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rgbClr val="FFFFFF"/>
                </a:solidFill>
                <a:latin typeface="Calibri" panose="020F0502020204030204"/>
              </a:rPr>
              <a:pPr>
                <a:spcAft>
                  <a:spcPts val="600"/>
                </a:spcAft>
                <a:defRPr/>
              </a:pPr>
              <a:t>32</a:t>
            </a:fld>
            <a:endParaRPr kumimoji="0" lang="en-US" altLang="ja-JP">
              <a:solidFill>
                <a:srgbClr val="FFFFFF"/>
              </a:solidFill>
              <a:latin typeface="Calibri" panose="020F0502020204030204"/>
            </a:endParaRPr>
          </a:p>
        </p:txBody>
      </p:sp>
    </p:spTree>
    <p:extLst>
      <p:ext uri="{BB962C8B-B14F-4D97-AF65-F5344CB8AC3E}">
        <p14:creationId xmlns:p14="http://schemas.microsoft.com/office/powerpoint/2010/main" val="194135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3B2074-DD6B-4121-888E-2E7A93B52016}"/>
              </a:ext>
            </a:extLst>
          </p:cNvPr>
          <p:cNvSpPr>
            <a:spLocks noGrp="1"/>
          </p:cNvSpPr>
          <p:nvPr>
            <p:ph type="title"/>
          </p:nvPr>
        </p:nvSpPr>
        <p:spPr>
          <a:xfrm>
            <a:off x="8079978" y="1140542"/>
            <a:ext cx="3369234" cy="1217052"/>
          </a:xfrm>
        </p:spPr>
        <p:txBody>
          <a:bodyPr vert="horz" lIns="91440" tIns="45720" rIns="91440" bIns="45720" rtlCol="0" anchor="b">
            <a:normAutofit/>
          </a:bodyPr>
          <a:lstStyle/>
          <a:p>
            <a:r>
              <a:rPr kumimoji="1" lang="ja-JP" altLang="en-US" dirty="0"/>
              <a:t>「リアルさ」っていったい何？</a:t>
            </a:r>
          </a:p>
        </p:txBody>
      </p:sp>
      <p:pic>
        <p:nvPicPr>
          <p:cNvPr id="6" name="図プレースホルダー 5">
            <a:extLst>
              <a:ext uri="{FF2B5EF4-FFF2-40B4-BE49-F238E27FC236}">
                <a16:creationId xmlns:a16="http://schemas.microsoft.com/office/drawing/2014/main" id="{9C47CB2F-FA5E-4A81-8370-24B57FBFD746}"/>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5505" r="-2" b="5285"/>
          <a:stretch/>
        </p:blipFill>
        <p:spPr>
          <a:xfrm>
            <a:off x="20" y="10"/>
            <a:ext cx="7390243" cy="6857990"/>
          </a:xfrm>
          <a:prstGeom prst="rect">
            <a:avLst/>
          </a:prstGeom>
        </p:spPr>
      </p:pic>
      <p:sp>
        <p:nvSpPr>
          <p:cNvPr id="11"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テキスト プレースホルダー 3">
            <a:extLst>
              <a:ext uri="{FF2B5EF4-FFF2-40B4-BE49-F238E27FC236}">
                <a16:creationId xmlns:a16="http://schemas.microsoft.com/office/drawing/2014/main" id="{660046D0-A639-4202-B1C3-307441894250}"/>
              </a:ext>
            </a:extLst>
          </p:cNvPr>
          <p:cNvSpPr>
            <a:spLocks noGrp="1"/>
          </p:cNvSpPr>
          <p:nvPr>
            <p:ph type="body" sz="half" idx="2"/>
          </p:nvPr>
        </p:nvSpPr>
        <p:spPr>
          <a:xfrm>
            <a:off x="7767484" y="2533476"/>
            <a:ext cx="3972232" cy="3447832"/>
          </a:xfrm>
        </p:spPr>
        <p:txBody>
          <a:bodyPr vert="horz" lIns="91440" tIns="45720" rIns="91440" bIns="45720" rtlCol="0" anchor="t">
            <a:normAutofit/>
          </a:bodyPr>
          <a:lstStyle/>
          <a:p>
            <a:pPr indent="-228600">
              <a:buFont typeface="Arial" panose="020B0604020202020204" pitchFamily="34" charset="0"/>
              <a:buChar char="•"/>
            </a:pPr>
            <a:r>
              <a:rPr kumimoji="1" lang="ja-JP" altLang="en-US" dirty="0"/>
              <a:t>「アビニヨンの娘たち」ピカソ</a:t>
            </a:r>
            <a:endParaRPr kumimoji="1" lang="en-US" altLang="ja-JP" dirty="0"/>
          </a:p>
          <a:p>
            <a:pPr indent="-228600">
              <a:buFont typeface="Arial" panose="020B0604020202020204" pitchFamily="34" charset="0"/>
              <a:buChar char="•"/>
            </a:pPr>
            <a:r>
              <a:rPr lang="ja-JP" altLang="en-US" dirty="0"/>
              <a:t>カメラが登場したことによって、「目に映るとおりに描く」という従来のゴールが崩れ、</a:t>
            </a:r>
            <a:r>
              <a:rPr lang="ja-JP" altLang="en-US" b="1" dirty="0"/>
              <a:t>「アートにしかできないことはなにか」</a:t>
            </a:r>
            <a:r>
              <a:rPr lang="ja-JP" altLang="en-US" dirty="0"/>
              <a:t>という問いが浮かび上がってきた時代です。</a:t>
            </a:r>
            <a:endParaRPr lang="en-US" altLang="ja-JP" dirty="0"/>
          </a:p>
          <a:p>
            <a:pPr indent="-228600">
              <a:buFont typeface="Arial" panose="020B0604020202020204" pitchFamily="34" charset="0"/>
              <a:buChar char="•"/>
            </a:pPr>
            <a:endParaRPr lang="en-US" altLang="ja-JP" dirty="0"/>
          </a:p>
          <a:p>
            <a:pPr indent="-228600">
              <a:buFont typeface="Arial" panose="020B0604020202020204" pitchFamily="34" charset="0"/>
              <a:buChar char="•"/>
            </a:pPr>
            <a:r>
              <a:rPr lang="ja-JP" altLang="en-US" dirty="0"/>
              <a:t>「模倣」ではなく「再構成」</a:t>
            </a:r>
            <a:endParaRPr lang="en-US" altLang="ja-JP" dirty="0"/>
          </a:p>
          <a:p>
            <a:pPr indent="-228600">
              <a:buFont typeface="Arial" panose="020B0604020202020204" pitchFamily="34" charset="0"/>
              <a:buChar char="•"/>
            </a:pPr>
            <a:endParaRPr lang="en-US" altLang="ja-JP" dirty="0"/>
          </a:p>
          <a:p>
            <a:pPr indent="-228600">
              <a:buFont typeface="Arial" panose="020B0604020202020204" pitchFamily="34" charset="0"/>
              <a:buChar char="•"/>
            </a:pPr>
            <a:r>
              <a:rPr lang="ja-JP" altLang="en-US" b="1" dirty="0"/>
              <a:t>「遠近法によるリアルさの表現」からの解放</a:t>
            </a:r>
            <a:endParaRPr lang="en-US" altLang="ja-JP" b="1" dirty="0"/>
          </a:p>
        </p:txBody>
      </p:sp>
      <p:sp>
        <p:nvSpPr>
          <p:cNvPr id="3" name="スライド番号プレースホルダー 2">
            <a:extLst>
              <a:ext uri="{FF2B5EF4-FFF2-40B4-BE49-F238E27FC236}">
                <a16:creationId xmlns:a16="http://schemas.microsoft.com/office/drawing/2014/main" id="{2E264DDD-4812-41A4-B4CB-6C1214513E8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lumMod val="50000"/>
                    <a:lumOff val="50000"/>
                  </a:schemeClr>
                </a:solidFill>
                <a:latin typeface="Calibri" panose="020F0502020204030204"/>
              </a:rPr>
              <a:pPr>
                <a:spcAft>
                  <a:spcPts val="600"/>
                </a:spcAft>
                <a:defRPr/>
              </a:pPr>
              <a:t>33</a:t>
            </a:fld>
            <a:endParaRPr kumimoji="0" lang="en-US" altLang="ja-JP">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788584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ECF06F-6FF0-4470-B186-8DA400371978}"/>
              </a:ext>
            </a:extLst>
          </p:cNvPr>
          <p:cNvSpPr>
            <a:spLocks noGrp="1"/>
          </p:cNvSpPr>
          <p:nvPr>
            <p:ph type="title"/>
          </p:nvPr>
        </p:nvSpPr>
        <p:spPr>
          <a:xfrm>
            <a:off x="8079978" y="741391"/>
            <a:ext cx="3369234" cy="1616203"/>
          </a:xfrm>
        </p:spPr>
        <p:txBody>
          <a:bodyPr vert="horz" lIns="91440" tIns="45720" rIns="91440" bIns="45720" rtlCol="0" anchor="b">
            <a:normAutofit/>
          </a:bodyPr>
          <a:lstStyle/>
          <a:p>
            <a:r>
              <a:rPr kumimoji="1" lang="ja-JP" altLang="en-US" b="1"/>
              <a:t>キュビスム</a:t>
            </a:r>
          </a:p>
        </p:txBody>
      </p:sp>
      <p:pic>
        <p:nvPicPr>
          <p:cNvPr id="6" name="図プレースホルダー 5">
            <a:extLst>
              <a:ext uri="{FF2B5EF4-FFF2-40B4-BE49-F238E27FC236}">
                <a16:creationId xmlns:a16="http://schemas.microsoft.com/office/drawing/2014/main" id="{DF0DBC0F-9437-4D50-B56B-9C6FAC7094C3}"/>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r="-1" b="4332"/>
          <a:stretch/>
        </p:blipFill>
        <p:spPr>
          <a:xfrm>
            <a:off x="20" y="10"/>
            <a:ext cx="7390243" cy="6857990"/>
          </a:xfrm>
          <a:prstGeom prst="rect">
            <a:avLst/>
          </a:prstGeom>
        </p:spPr>
      </p:pic>
      <p:sp>
        <p:nvSpPr>
          <p:cNvPr id="11"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テキスト プレースホルダー 3">
            <a:extLst>
              <a:ext uri="{FF2B5EF4-FFF2-40B4-BE49-F238E27FC236}">
                <a16:creationId xmlns:a16="http://schemas.microsoft.com/office/drawing/2014/main" id="{A31481ED-C28F-4A89-AE78-6B96E6999908}"/>
              </a:ext>
            </a:extLst>
          </p:cNvPr>
          <p:cNvSpPr>
            <a:spLocks noGrp="1"/>
          </p:cNvSpPr>
          <p:nvPr>
            <p:ph type="body" sz="half" idx="2"/>
          </p:nvPr>
        </p:nvSpPr>
        <p:spPr>
          <a:xfrm>
            <a:off x="8079978" y="2533476"/>
            <a:ext cx="3369234" cy="3447832"/>
          </a:xfrm>
        </p:spPr>
        <p:txBody>
          <a:bodyPr vert="horz" lIns="91440" tIns="45720" rIns="91440" bIns="45720" rtlCol="0" anchor="t">
            <a:normAutofit/>
          </a:bodyPr>
          <a:lstStyle/>
          <a:p>
            <a:pPr indent="-228600">
              <a:buFont typeface="Arial" panose="020B0604020202020204" pitchFamily="34" charset="0"/>
              <a:buChar char="•"/>
            </a:pPr>
            <a:r>
              <a:rPr kumimoji="1" lang="ja-JP" altLang="en-US" sz="1700"/>
              <a:t>ピカソの作品です。ルネッサンスの時代の描き方は古い！</a:t>
            </a:r>
            <a:endParaRPr kumimoji="1" lang="en-US" altLang="ja-JP" sz="1700"/>
          </a:p>
          <a:p>
            <a:pPr indent="-228600">
              <a:buFont typeface="Arial" panose="020B0604020202020204" pitchFamily="34" charset="0"/>
              <a:buChar char="•"/>
            </a:pPr>
            <a:r>
              <a:rPr kumimoji="1" lang="ja-JP" altLang="en-US" sz="1700"/>
              <a:t>透視法は単眼的な発想</a:t>
            </a:r>
            <a:endParaRPr kumimoji="1" lang="en-US" altLang="ja-JP" sz="1700"/>
          </a:p>
          <a:p>
            <a:pPr indent="-228600">
              <a:buFont typeface="Arial" panose="020B0604020202020204" pitchFamily="34" charset="0"/>
              <a:buChar char="•"/>
            </a:pPr>
            <a:r>
              <a:rPr kumimoji="1" lang="ja-JP" altLang="en-US" sz="1700"/>
              <a:t>複眼で見ることは</a:t>
            </a:r>
            <a:r>
              <a:rPr kumimoji="1" lang="en-US" altLang="ja-JP" sz="1700"/>
              <a:t>…</a:t>
            </a:r>
          </a:p>
          <a:p>
            <a:pPr indent="-228600">
              <a:buFont typeface="Arial" panose="020B0604020202020204" pitchFamily="34" charset="0"/>
              <a:buChar char="•"/>
            </a:pPr>
            <a:endParaRPr lang="en-US" altLang="ja-JP" sz="1700"/>
          </a:p>
          <a:p>
            <a:pPr indent="-228600">
              <a:buFont typeface="Arial" panose="020B0604020202020204" pitchFamily="34" charset="0"/>
              <a:buChar char="•"/>
            </a:pPr>
            <a:r>
              <a:rPr kumimoji="1" lang="ja-JP" altLang="en-US" sz="1700"/>
              <a:t>アート史上最も多作なアーティスト</a:t>
            </a:r>
            <a:endParaRPr kumimoji="1" lang="en-US" altLang="ja-JP" sz="1700"/>
          </a:p>
          <a:p>
            <a:pPr indent="-228600">
              <a:buFont typeface="Arial" panose="020B0604020202020204" pitchFamily="34" charset="0"/>
              <a:buChar char="•"/>
            </a:pPr>
            <a:endParaRPr lang="en-US" altLang="ja-JP" sz="1700"/>
          </a:p>
          <a:p>
            <a:pPr indent="-228600">
              <a:buFont typeface="Arial" panose="020B0604020202020204" pitchFamily="34" charset="0"/>
              <a:buChar char="•"/>
            </a:pPr>
            <a:r>
              <a:rPr kumimoji="1" lang="ja-JP" altLang="en-US" sz="1700"/>
              <a:t>ギネスブックに載っています</a:t>
            </a:r>
            <a:endParaRPr kumimoji="1" lang="en-US" altLang="ja-JP" sz="1700"/>
          </a:p>
          <a:p>
            <a:pPr indent="-228600">
              <a:buFont typeface="Arial" panose="020B0604020202020204" pitchFamily="34" charset="0"/>
              <a:buChar char="•"/>
            </a:pPr>
            <a:r>
              <a:rPr kumimoji="1" lang="en-US" altLang="ja-JP" sz="1700"/>
              <a:t>15</a:t>
            </a:r>
            <a:r>
              <a:rPr kumimoji="1" lang="ja-JP" altLang="en-US" sz="1700"/>
              <a:t>万点</a:t>
            </a:r>
            <a:endParaRPr kumimoji="1" lang="en-US" altLang="ja-JP" sz="1700"/>
          </a:p>
          <a:p>
            <a:pPr indent="-228600">
              <a:buFont typeface="Arial" panose="020B0604020202020204" pitchFamily="34" charset="0"/>
              <a:buChar char="•"/>
            </a:pPr>
            <a:endParaRPr kumimoji="1" lang="en-US" altLang="ja-JP" sz="1700"/>
          </a:p>
        </p:txBody>
      </p:sp>
      <p:sp>
        <p:nvSpPr>
          <p:cNvPr id="3" name="スライド番号プレースホルダー 2">
            <a:extLst>
              <a:ext uri="{FF2B5EF4-FFF2-40B4-BE49-F238E27FC236}">
                <a16:creationId xmlns:a16="http://schemas.microsoft.com/office/drawing/2014/main" id="{87E214A2-6510-4668-9F81-E916C8BEB8D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lumMod val="50000"/>
                    <a:lumOff val="50000"/>
                  </a:schemeClr>
                </a:solidFill>
                <a:latin typeface="Calibri" panose="020F0502020204030204"/>
              </a:rPr>
              <a:pPr>
                <a:spcAft>
                  <a:spcPts val="600"/>
                </a:spcAft>
                <a:defRPr/>
              </a:pPr>
              <a:t>34</a:t>
            </a:fld>
            <a:endParaRPr kumimoji="0" lang="en-US" altLang="ja-JP">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002766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7D6EB7F0-34E1-574C-35DF-E9262A958154}"/>
              </a:ext>
            </a:extLst>
          </p:cNvPr>
          <p:cNvSpPr>
            <a:spLocks noGrp="1"/>
          </p:cNvSpPr>
          <p:nvPr>
            <p:ph type="sldNum" sz="quarter" idx="12"/>
          </p:nvPr>
        </p:nvSpPr>
        <p:spPr/>
        <p:txBody>
          <a:bodyPr/>
          <a:lstStyle/>
          <a:p>
            <a:fld id="{24765906-E9D0-47BD-9E4C-53EBE5D849DF}" type="slidenum">
              <a:rPr kumimoji="1" lang="ja-JP" altLang="en-US" smtClean="0"/>
              <a:t>35</a:t>
            </a:fld>
            <a:endParaRPr kumimoji="1" lang="ja-JP" altLang="en-US"/>
          </a:p>
        </p:txBody>
      </p:sp>
      <p:pic>
        <p:nvPicPr>
          <p:cNvPr id="7" name="図 6">
            <a:extLst>
              <a:ext uri="{FF2B5EF4-FFF2-40B4-BE49-F238E27FC236}">
                <a16:creationId xmlns:a16="http://schemas.microsoft.com/office/drawing/2014/main" id="{43500813-B4C8-B882-BB4E-C0BBD5B29246}"/>
              </a:ext>
            </a:extLst>
          </p:cNvPr>
          <p:cNvPicPr>
            <a:picLocks noChangeAspect="1"/>
          </p:cNvPicPr>
          <p:nvPr/>
        </p:nvPicPr>
        <p:blipFill>
          <a:blip r:embed="rId2"/>
          <a:stretch>
            <a:fillRect/>
          </a:stretch>
        </p:blipFill>
        <p:spPr>
          <a:xfrm>
            <a:off x="2630123" y="373607"/>
            <a:ext cx="6931753" cy="5474682"/>
          </a:xfrm>
          <a:prstGeom prst="rect">
            <a:avLst/>
          </a:prstGeom>
        </p:spPr>
      </p:pic>
      <p:sp>
        <p:nvSpPr>
          <p:cNvPr id="9" name="テキスト ボックス 8">
            <a:extLst>
              <a:ext uri="{FF2B5EF4-FFF2-40B4-BE49-F238E27FC236}">
                <a16:creationId xmlns:a16="http://schemas.microsoft.com/office/drawing/2014/main" id="{C3F703DF-915E-B16F-9979-4CF1E6650721}"/>
              </a:ext>
            </a:extLst>
          </p:cNvPr>
          <p:cNvSpPr txBox="1"/>
          <p:nvPr/>
        </p:nvSpPr>
        <p:spPr>
          <a:xfrm>
            <a:off x="4675563" y="6189881"/>
            <a:ext cx="6096000" cy="369332"/>
          </a:xfrm>
          <a:prstGeom prst="rect">
            <a:avLst/>
          </a:prstGeom>
          <a:noFill/>
        </p:spPr>
        <p:txBody>
          <a:bodyPr wrap="square">
            <a:spAutoFit/>
          </a:bodyPr>
          <a:lstStyle/>
          <a:p>
            <a:r>
              <a:rPr lang="ja-JP" altLang="en-US" dirty="0"/>
              <a:t>泣く女　</a:t>
            </a:r>
            <a:r>
              <a:rPr lang="en-US" altLang="ja-JP" dirty="0"/>
              <a:t>1937</a:t>
            </a:r>
            <a:r>
              <a:rPr lang="ja-JP" altLang="en-US" dirty="0"/>
              <a:t>年　油彩　カンヴァス　</a:t>
            </a:r>
            <a:r>
              <a:rPr lang="en-US" altLang="ja-JP" dirty="0"/>
              <a:t>60</a:t>
            </a:r>
            <a:r>
              <a:rPr lang="ja-JP" altLang="en-US" dirty="0"/>
              <a:t>ｘ</a:t>
            </a:r>
            <a:r>
              <a:rPr lang="en-US" altLang="ja-JP" dirty="0"/>
              <a:t>49</a:t>
            </a:r>
            <a:r>
              <a:rPr lang="ja-JP" altLang="en-US" dirty="0"/>
              <a:t>ｃｍ</a:t>
            </a:r>
          </a:p>
        </p:txBody>
      </p:sp>
    </p:spTree>
    <p:extLst>
      <p:ext uri="{BB962C8B-B14F-4D97-AF65-F5344CB8AC3E}">
        <p14:creationId xmlns:p14="http://schemas.microsoft.com/office/powerpoint/2010/main" val="13266338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4765906-E9D0-47BD-9E4C-53EBE5D849DF}" type="slidenum">
              <a:rPr kumimoji="1" lang="ja-JP" altLang="en-US" smtClean="0"/>
              <a:t>36</a:t>
            </a:fld>
            <a:endParaRPr kumimoji="1" lang="ja-JP" altLang="en-US"/>
          </a:p>
        </p:txBody>
      </p:sp>
      <p:pic>
        <p:nvPicPr>
          <p:cNvPr id="3" name="図 2"/>
          <p:cNvPicPr>
            <a:picLocks noChangeAspect="1"/>
          </p:cNvPicPr>
          <p:nvPr/>
        </p:nvPicPr>
        <p:blipFill>
          <a:blip r:embed="rId3"/>
          <a:stretch>
            <a:fillRect/>
          </a:stretch>
        </p:blipFill>
        <p:spPr>
          <a:xfrm>
            <a:off x="457841" y="869244"/>
            <a:ext cx="11339173" cy="5091289"/>
          </a:xfrm>
          <a:prstGeom prst="rect">
            <a:avLst/>
          </a:prstGeom>
        </p:spPr>
      </p:pic>
    </p:spTree>
    <p:extLst>
      <p:ext uri="{BB962C8B-B14F-4D97-AF65-F5344CB8AC3E}">
        <p14:creationId xmlns:p14="http://schemas.microsoft.com/office/powerpoint/2010/main" val="2368409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タイトル 4">
            <a:extLst>
              <a:ext uri="{FF2B5EF4-FFF2-40B4-BE49-F238E27FC236}">
                <a16:creationId xmlns:a16="http://schemas.microsoft.com/office/drawing/2014/main" id="{E25764BD-559A-AEB1-994E-A611FDD896F0}"/>
              </a:ext>
            </a:extLst>
          </p:cNvPr>
          <p:cNvSpPr>
            <a:spLocks noGrp="1"/>
          </p:cNvSpPr>
          <p:nvPr>
            <p:ph type="title"/>
          </p:nvPr>
        </p:nvSpPr>
        <p:spPr>
          <a:xfrm>
            <a:off x="640080" y="325369"/>
            <a:ext cx="4368602" cy="1956841"/>
          </a:xfrm>
        </p:spPr>
        <p:txBody>
          <a:bodyPr anchor="b">
            <a:normAutofit/>
          </a:bodyPr>
          <a:lstStyle/>
          <a:p>
            <a:r>
              <a:rPr kumimoji="1" lang="ja-JP" altLang="en-US" sz="5400" b="1" i="0" u="none" strike="noStrike" kern="1200" cap="none" spc="0" normalizeH="0" baseline="0" noProof="0">
                <a:ln>
                  <a:noFill/>
                </a:ln>
                <a:effectLst/>
                <a:uLnTx/>
                <a:uFillTx/>
                <a:latin typeface="游ゴシック Light" panose="020F0302020204030204"/>
                <a:ea typeface="游ゴシック Light" panose="020B0300000000000000" pitchFamily="50" charset="-128"/>
                <a:cs typeface="+mj-cs"/>
              </a:rPr>
              <a:t>無性に惹かれる絵</a:t>
            </a:r>
            <a:endParaRPr lang="ja-JP" altLang="en-US" sz="5400"/>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コンテンツ プレースホルダー 5">
            <a:extLst>
              <a:ext uri="{FF2B5EF4-FFF2-40B4-BE49-F238E27FC236}">
                <a16:creationId xmlns:a16="http://schemas.microsoft.com/office/drawing/2014/main" id="{61DC9487-98B1-9092-BFAE-E967AC2942B3}"/>
              </a:ext>
            </a:extLst>
          </p:cNvPr>
          <p:cNvSpPr>
            <a:spLocks noGrp="1"/>
          </p:cNvSpPr>
          <p:nvPr>
            <p:ph idx="1"/>
          </p:nvPr>
        </p:nvSpPr>
        <p:spPr>
          <a:xfrm>
            <a:off x="640080" y="2872899"/>
            <a:ext cx="4243589" cy="3320668"/>
          </a:xfrm>
        </p:spPr>
        <p:txBody>
          <a:bodyPr>
            <a:normAutofit/>
          </a:bodyPr>
          <a:lstStyle/>
          <a:p>
            <a:r>
              <a:rPr lang="ja-JP" altLang="en-US" sz="1500" dirty="0"/>
              <a:t>クロード・モネ「積みわら」</a:t>
            </a:r>
          </a:p>
          <a:p>
            <a:r>
              <a:rPr lang="ja-JP" altLang="en-US" sz="1500" dirty="0"/>
              <a:t>多彩な色調と無数の筆後で埋め尽くされたその絵には、抽象的な形がぼんやりと浮かんでいるようでした。</a:t>
            </a:r>
          </a:p>
          <a:p>
            <a:r>
              <a:rPr lang="ja-JP" altLang="en-US" sz="1500" dirty="0"/>
              <a:t>「なに」が描かれているのかが全くわからず困惑した。</a:t>
            </a:r>
          </a:p>
          <a:p>
            <a:r>
              <a:rPr lang="ja-JP" altLang="en-US" sz="1500" dirty="0"/>
              <a:t>それにも関わらず、カンディンスキーはこの絵に惹きつけられた。</a:t>
            </a:r>
          </a:p>
          <a:p>
            <a:endParaRPr lang="ja-JP" altLang="en-US" sz="1500" dirty="0"/>
          </a:p>
          <a:p>
            <a:r>
              <a:rPr lang="ja-JP" altLang="en-US" sz="1500" dirty="0"/>
              <a:t>「なに」が描かれているかわからなかったからこそ、惹きつけられたのではないだろうか？</a:t>
            </a:r>
          </a:p>
          <a:p>
            <a:endParaRPr lang="ja-JP" altLang="en-US" sz="1500" dirty="0"/>
          </a:p>
        </p:txBody>
      </p:sp>
      <p:pic>
        <p:nvPicPr>
          <p:cNvPr id="4" name="図 3">
            <a:extLst>
              <a:ext uri="{FF2B5EF4-FFF2-40B4-BE49-F238E27FC236}">
                <a16:creationId xmlns:a16="http://schemas.microsoft.com/office/drawing/2014/main" id="{5429531C-F43B-B52B-D40C-461B4DE8470A}"/>
              </a:ext>
            </a:extLst>
          </p:cNvPr>
          <p:cNvPicPr>
            <a:picLocks noChangeAspect="1"/>
          </p:cNvPicPr>
          <p:nvPr/>
        </p:nvPicPr>
        <p:blipFill>
          <a:blip r:embed="rId2"/>
          <a:srcRect l="12498" r="16287"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スライド番号プレースホルダー 1">
            <a:extLst>
              <a:ext uri="{FF2B5EF4-FFF2-40B4-BE49-F238E27FC236}">
                <a16:creationId xmlns:a16="http://schemas.microsoft.com/office/drawing/2014/main" id="{498CCA4F-F5B5-26CF-DEDD-F004C4F666CA}"/>
              </a:ext>
            </a:extLst>
          </p:cNvPr>
          <p:cNvSpPr>
            <a:spLocks noGrp="1"/>
          </p:cNvSpPr>
          <p:nvPr>
            <p:ph type="sldNum" sz="quarter" idx="12"/>
          </p:nvPr>
        </p:nvSpPr>
        <p:spPr>
          <a:xfrm>
            <a:off x="10439400" y="6356350"/>
            <a:ext cx="9144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37</a:t>
            </a:fld>
            <a:endParaRPr kumimoji="1" lang="ja-JP" altLang="en-US">
              <a:solidFill>
                <a:srgbClr val="FFFFFF"/>
              </a:solidFill>
            </a:endParaRPr>
          </a:p>
        </p:txBody>
      </p:sp>
    </p:spTree>
    <p:extLst>
      <p:ext uri="{BB962C8B-B14F-4D97-AF65-F5344CB8AC3E}">
        <p14:creationId xmlns:p14="http://schemas.microsoft.com/office/powerpoint/2010/main" val="10980893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49DBF332-E605-E3D9-6B62-D52869FA738D}"/>
              </a:ext>
            </a:extLst>
          </p:cNvPr>
          <p:cNvSpPr>
            <a:spLocks noGrp="1"/>
          </p:cNvSpPr>
          <p:nvPr>
            <p:ph type="title"/>
          </p:nvPr>
        </p:nvSpPr>
        <p:spPr>
          <a:xfrm>
            <a:off x="640080" y="325369"/>
            <a:ext cx="4368602" cy="1956841"/>
          </a:xfrm>
        </p:spPr>
        <p:txBody>
          <a:bodyPr anchor="b">
            <a:normAutofit/>
          </a:bodyPr>
          <a:lstStyle/>
          <a:p>
            <a:r>
              <a:rPr kumimoji="1" lang="ja-JP" altLang="en-US" sz="5400" b="0" i="0" u="none" strike="noStrike" kern="1200" cap="none" spc="0" normalizeH="0" baseline="0" noProof="0">
                <a:ln>
                  <a:noFill/>
                </a:ln>
                <a:effectLst/>
                <a:uLnTx/>
                <a:uFillTx/>
                <a:latin typeface="游ゴシック Light" panose="020F0302020204030204"/>
                <a:ea typeface="游ゴシック Light" panose="020B0300000000000000" pitchFamily="50" charset="-128"/>
                <a:cs typeface="+mj-cs"/>
              </a:rPr>
              <a:t>抽象芸術</a:t>
            </a:r>
            <a:endParaRPr kumimoji="1" lang="ja-JP" altLang="en-US" sz="5400"/>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コンテンツ プレースホルダー 2">
            <a:extLst>
              <a:ext uri="{FF2B5EF4-FFF2-40B4-BE49-F238E27FC236}">
                <a16:creationId xmlns:a16="http://schemas.microsoft.com/office/drawing/2014/main" id="{3C581D66-B95B-39B6-2870-EC8FFD8F8BFA}"/>
              </a:ext>
            </a:extLst>
          </p:cNvPr>
          <p:cNvSpPr>
            <a:spLocks noGrp="1"/>
          </p:cNvSpPr>
          <p:nvPr>
            <p:ph idx="1"/>
          </p:nvPr>
        </p:nvSpPr>
        <p:spPr>
          <a:xfrm>
            <a:off x="640080" y="2872899"/>
            <a:ext cx="4243589" cy="3320668"/>
          </a:xfrm>
        </p:spPr>
        <p:txBody>
          <a:bodyPr>
            <a:normAutofit/>
          </a:bodyPr>
          <a:lstStyle/>
          <a:p>
            <a:pPr marL="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1" lang="ja-JP" altLang="en-US" sz="1900" b="0" i="0" u="none" strike="noStrike" kern="1200" cap="none" spc="0" normalizeH="0" baseline="0" noProof="0">
                <a:ln>
                  <a:noFill/>
                </a:ln>
                <a:effectLst/>
                <a:uLnTx/>
                <a:uFillTx/>
                <a:latin typeface="游ゴシック" panose="020F0502020204030204"/>
                <a:ea typeface="游ゴシック" panose="020B0400000000000000" pitchFamily="50" charset="-128"/>
                <a:cs typeface="+mn-cs"/>
              </a:rPr>
              <a:t>抽象芸術とは、現実世界における具体的な対象を写しとらず、形状、形態、色、線といった造形要素それ自体を使って構成される作品。 現実という表層の下に隠れた世界の本質（骨組みや構造など）を表現する ことを目的としている。 西洋芸術はルネサンスから</a:t>
            </a:r>
            <a:r>
              <a:rPr kumimoji="1" lang="en-US" altLang="ja-JP" sz="1900" b="0" i="0" u="none" strike="noStrike" kern="1200" cap="none" spc="0" normalizeH="0" baseline="0" noProof="0">
                <a:ln>
                  <a:noFill/>
                </a:ln>
                <a:effectLst/>
                <a:uLnTx/>
                <a:uFillTx/>
                <a:latin typeface="游ゴシック" panose="020F0502020204030204"/>
                <a:ea typeface="游ゴシック" panose="020B0400000000000000" pitchFamily="50" charset="-128"/>
                <a:cs typeface="+mn-cs"/>
              </a:rPr>
              <a:t>19</a:t>
            </a:r>
            <a:r>
              <a:rPr kumimoji="1" lang="ja-JP" altLang="en-US" sz="1900" b="0" i="0" u="none" strike="noStrike" kern="1200" cap="none" spc="0" normalizeH="0" baseline="0" noProof="0">
                <a:ln>
                  <a:noFill/>
                </a:ln>
                <a:effectLst/>
                <a:uLnTx/>
                <a:uFillTx/>
                <a:latin typeface="游ゴシック" panose="020F0502020204030204"/>
                <a:ea typeface="游ゴシック" panose="020B0400000000000000" pitchFamily="50" charset="-128"/>
                <a:cs typeface="+mn-cs"/>
              </a:rPr>
              <a:t>世紀のなかばまで、できるかぎり現実の世界（目で見える世界）をそのまま忠実に再現しようと努力してきた。</a:t>
            </a:r>
          </a:p>
          <a:p>
            <a:endParaRPr kumimoji="1" lang="ja-JP" altLang="en-US" sz="1900"/>
          </a:p>
        </p:txBody>
      </p:sp>
      <p:pic>
        <p:nvPicPr>
          <p:cNvPr id="6" name="図 5">
            <a:extLst>
              <a:ext uri="{FF2B5EF4-FFF2-40B4-BE49-F238E27FC236}">
                <a16:creationId xmlns:a16="http://schemas.microsoft.com/office/drawing/2014/main" id="{E0CEA30B-6E62-3F6E-069A-7A7DF79B60B6}"/>
              </a:ext>
            </a:extLst>
          </p:cNvPr>
          <p:cNvPicPr>
            <a:picLocks noChangeAspect="1"/>
          </p:cNvPicPr>
          <p:nvPr/>
        </p:nvPicPr>
        <p:blipFill>
          <a:blip r:embed="rId2"/>
          <a:srcRect b="5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スライド番号プレースホルダー 3">
            <a:extLst>
              <a:ext uri="{FF2B5EF4-FFF2-40B4-BE49-F238E27FC236}">
                <a16:creationId xmlns:a16="http://schemas.microsoft.com/office/drawing/2014/main" id="{A7A1BE45-923F-7451-B8B7-3A47C88BC01B}"/>
              </a:ext>
            </a:extLst>
          </p:cNvPr>
          <p:cNvSpPr>
            <a:spLocks noGrp="1"/>
          </p:cNvSpPr>
          <p:nvPr>
            <p:ph type="sldNum" sz="quarter" idx="12"/>
          </p:nvPr>
        </p:nvSpPr>
        <p:spPr>
          <a:xfrm>
            <a:off x="10439400" y="6356350"/>
            <a:ext cx="9144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38</a:t>
            </a:fld>
            <a:endParaRPr kumimoji="1" lang="ja-JP" altLang="en-US">
              <a:solidFill>
                <a:srgbClr val="FFFFFF"/>
              </a:solidFill>
            </a:endParaRPr>
          </a:p>
        </p:txBody>
      </p:sp>
    </p:spTree>
    <p:extLst>
      <p:ext uri="{BB962C8B-B14F-4D97-AF65-F5344CB8AC3E}">
        <p14:creationId xmlns:p14="http://schemas.microsoft.com/office/powerpoint/2010/main" val="555118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CD73D3A-2D00-1653-4A0F-1DA52DB75985}"/>
              </a:ext>
            </a:extLst>
          </p:cNvPr>
          <p:cNvSpPr>
            <a:spLocks noGrp="1"/>
          </p:cNvSpPr>
          <p:nvPr>
            <p:ph type="sldNum" sz="quarter" idx="12"/>
          </p:nvPr>
        </p:nvSpPr>
        <p:spPr/>
        <p:txBody>
          <a:bodyPr/>
          <a:lstStyle/>
          <a:p>
            <a:fld id="{24765906-E9D0-47BD-9E4C-53EBE5D849DF}" type="slidenum">
              <a:rPr kumimoji="1" lang="ja-JP" altLang="en-US" smtClean="0"/>
              <a:t>39</a:t>
            </a:fld>
            <a:endParaRPr kumimoji="1" lang="ja-JP" altLang="en-US"/>
          </a:p>
        </p:txBody>
      </p:sp>
      <p:pic>
        <p:nvPicPr>
          <p:cNvPr id="4" name="図 3">
            <a:extLst>
              <a:ext uri="{FF2B5EF4-FFF2-40B4-BE49-F238E27FC236}">
                <a16:creationId xmlns:a16="http://schemas.microsoft.com/office/drawing/2014/main" id="{BC046A75-8133-1CE0-28B6-428F2229257F}"/>
              </a:ext>
            </a:extLst>
          </p:cNvPr>
          <p:cNvPicPr>
            <a:picLocks noChangeAspect="1"/>
          </p:cNvPicPr>
          <p:nvPr/>
        </p:nvPicPr>
        <p:blipFill>
          <a:blip r:embed="rId3"/>
          <a:stretch>
            <a:fillRect/>
          </a:stretch>
        </p:blipFill>
        <p:spPr>
          <a:xfrm>
            <a:off x="170174" y="645935"/>
            <a:ext cx="11851651" cy="5566130"/>
          </a:xfrm>
          <a:prstGeom prst="rect">
            <a:avLst/>
          </a:prstGeom>
        </p:spPr>
      </p:pic>
    </p:spTree>
    <p:extLst>
      <p:ext uri="{BB962C8B-B14F-4D97-AF65-F5344CB8AC3E}">
        <p14:creationId xmlns:p14="http://schemas.microsoft.com/office/powerpoint/2010/main" val="2919985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図プレースホルダー 5">
            <a:extLst>
              <a:ext uri="{FF2B5EF4-FFF2-40B4-BE49-F238E27FC236}">
                <a16:creationId xmlns:a16="http://schemas.microsoft.com/office/drawing/2014/main" id="{639CAD53-EB91-4B71-96D0-03146E2AFDD2}"/>
              </a:ext>
            </a:extLst>
          </p:cNvPr>
          <p:cNvPicPr>
            <a:picLocks noChangeAspect="1"/>
          </p:cNvPicPr>
          <p:nvPr/>
        </p:nvPicPr>
        <p:blipFill rotWithShape="1">
          <a:blip r:embed="rId3">
            <a:extLst>
              <a:ext uri="{28A0092B-C50C-407E-A947-70E740481C1C}">
                <a14:useLocalDpi xmlns:a14="http://schemas.microsoft.com/office/drawing/2010/main" val="0"/>
              </a:ext>
            </a:extLst>
          </a:blip>
          <a:srcRect t="15633"/>
          <a:stretch/>
        </p:blipFill>
        <p:spPr>
          <a:xfrm>
            <a:off x="20" y="10"/>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sp>
        <p:nvSpPr>
          <p:cNvPr id="2" name="スライド番号プレースホルダー 1">
            <a:extLst>
              <a:ext uri="{FF2B5EF4-FFF2-40B4-BE49-F238E27FC236}">
                <a16:creationId xmlns:a16="http://schemas.microsoft.com/office/drawing/2014/main" id="{E1A3B071-D3EA-43A1-B78F-D8F90F262A7F}"/>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sz="1000">
                <a:solidFill>
                  <a:srgbClr val="FFFFFF"/>
                </a:solidFill>
              </a:rPr>
              <a:pPr>
                <a:spcAft>
                  <a:spcPts val="600"/>
                </a:spcAft>
              </a:pPr>
              <a:t>4</a:t>
            </a:fld>
            <a:endParaRPr kumimoji="1" lang="ja-JP" altLang="en-US" sz="1000">
              <a:solidFill>
                <a:srgbClr val="FFFFFF"/>
              </a:solidFill>
            </a:endParaRPr>
          </a:p>
        </p:txBody>
      </p:sp>
    </p:spTree>
    <p:extLst>
      <p:ext uri="{BB962C8B-B14F-4D97-AF65-F5344CB8AC3E}">
        <p14:creationId xmlns:p14="http://schemas.microsoft.com/office/powerpoint/2010/main" val="1275503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82516E-2359-447A-9E64-52EA2A60DD42}"/>
              </a:ext>
            </a:extLst>
          </p:cNvPr>
          <p:cNvSpPr>
            <a:spLocks noGrp="1"/>
          </p:cNvSpPr>
          <p:nvPr>
            <p:ph type="title"/>
          </p:nvPr>
        </p:nvSpPr>
        <p:spPr>
          <a:xfrm>
            <a:off x="8079978" y="741391"/>
            <a:ext cx="3369234" cy="1616203"/>
          </a:xfrm>
        </p:spPr>
        <p:txBody>
          <a:bodyPr vert="horz" lIns="91440" tIns="45720" rIns="91440" bIns="45720" rtlCol="0" anchor="b">
            <a:normAutofit/>
          </a:bodyPr>
          <a:lstStyle/>
          <a:p>
            <a:r>
              <a:rPr kumimoji="1" lang="ja-JP" altLang="en-US" sz="3000"/>
              <a:t>いったい、どこを</a:t>
            </a:r>
            <a:br>
              <a:rPr kumimoji="1" lang="en-US" altLang="ja-JP" sz="3000"/>
            </a:br>
            <a:r>
              <a:rPr kumimoji="1" lang="ja-JP" altLang="en-US" sz="3000"/>
              <a:t>どう見ればいいの？？</a:t>
            </a:r>
          </a:p>
        </p:txBody>
      </p:sp>
      <p:pic>
        <p:nvPicPr>
          <p:cNvPr id="6" name="図プレースホルダー 5">
            <a:extLst>
              <a:ext uri="{FF2B5EF4-FFF2-40B4-BE49-F238E27FC236}">
                <a16:creationId xmlns:a16="http://schemas.microsoft.com/office/drawing/2014/main" id="{E72C13A8-4CFC-4CD8-9DA6-ABA015464104}"/>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2149" r="12150" b="1"/>
          <a:stretch/>
        </p:blipFill>
        <p:spPr>
          <a:xfrm>
            <a:off x="20" y="10"/>
            <a:ext cx="7390243" cy="6857990"/>
          </a:xfrm>
          <a:prstGeom prst="rect">
            <a:avLst/>
          </a:prstGeom>
        </p:spPr>
      </p:pic>
      <p:sp>
        <p:nvSpPr>
          <p:cNvPr id="11"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テキスト プレースホルダー 3">
            <a:extLst>
              <a:ext uri="{FF2B5EF4-FFF2-40B4-BE49-F238E27FC236}">
                <a16:creationId xmlns:a16="http://schemas.microsoft.com/office/drawing/2014/main" id="{A8C71DF2-E793-4E8B-A392-DEBC41373FD6}"/>
              </a:ext>
            </a:extLst>
          </p:cNvPr>
          <p:cNvSpPr>
            <a:spLocks noGrp="1"/>
          </p:cNvSpPr>
          <p:nvPr>
            <p:ph type="body" sz="half" idx="2"/>
          </p:nvPr>
        </p:nvSpPr>
        <p:spPr>
          <a:xfrm>
            <a:off x="8079978" y="2533476"/>
            <a:ext cx="3369234" cy="3447832"/>
          </a:xfrm>
        </p:spPr>
        <p:txBody>
          <a:bodyPr vert="horz" lIns="91440" tIns="45720" rIns="91440" bIns="45720" rtlCol="0" anchor="t">
            <a:normAutofit/>
          </a:bodyPr>
          <a:lstStyle/>
          <a:p>
            <a:pPr indent="-228600">
              <a:buFont typeface="Arial" panose="020B0604020202020204" pitchFamily="34" charset="0"/>
              <a:buChar char="•"/>
            </a:pPr>
            <a:r>
              <a:rPr lang="ja-JP" altLang="en-US" sz="1000"/>
              <a:t>ワリシー・カンディンスキー</a:t>
            </a:r>
            <a:endParaRPr lang="en-US" altLang="ja-JP" sz="1000"/>
          </a:p>
          <a:p>
            <a:pPr indent="-228600">
              <a:buFont typeface="Arial" panose="020B0604020202020204" pitchFamily="34" charset="0"/>
              <a:buChar char="•"/>
            </a:pPr>
            <a:r>
              <a:rPr lang="ja-JP" altLang="en-US" sz="1000"/>
              <a:t>「コンポジション</a:t>
            </a:r>
            <a:r>
              <a:rPr lang="en-US" altLang="ja-JP" sz="1000"/>
              <a:t>Ⅶ</a:t>
            </a:r>
            <a:r>
              <a:rPr lang="ja-JP" altLang="en-US" sz="1000"/>
              <a:t>」</a:t>
            </a:r>
            <a:endParaRPr lang="en-US" altLang="ja-JP" sz="1000"/>
          </a:p>
          <a:p>
            <a:pPr indent="-228600">
              <a:buFont typeface="Arial" panose="020B0604020202020204" pitchFamily="34" charset="0"/>
              <a:buChar char="•"/>
            </a:pPr>
            <a:r>
              <a:rPr lang="ja-JP" altLang="en-US" sz="1000"/>
              <a:t>この絵は「なに」が描かれているのでしょうか？</a:t>
            </a:r>
            <a:endParaRPr lang="en-US" altLang="ja-JP" sz="1000"/>
          </a:p>
          <a:p>
            <a:pPr indent="-228600">
              <a:buFont typeface="Arial" panose="020B0604020202020204" pitchFamily="34" charset="0"/>
              <a:buChar char="•"/>
            </a:pPr>
            <a:endParaRPr lang="en-US" altLang="ja-JP" sz="1000"/>
          </a:p>
          <a:p>
            <a:pPr indent="-228600">
              <a:buFont typeface="Arial" panose="020B0604020202020204" pitchFamily="34" charset="0"/>
              <a:buChar char="•"/>
            </a:pPr>
            <a:r>
              <a:rPr lang="ja-JP" altLang="en-US" sz="1000"/>
              <a:t>幼少期から親しみ、愛していた音楽。</a:t>
            </a:r>
            <a:endParaRPr lang="en-US" altLang="ja-JP" sz="1000"/>
          </a:p>
          <a:p>
            <a:pPr indent="-228600">
              <a:buFont typeface="Arial" panose="020B0604020202020204" pitchFamily="34" charset="0"/>
              <a:buChar char="•"/>
            </a:pPr>
            <a:r>
              <a:rPr lang="ja-JP" altLang="en-US" sz="1000"/>
              <a:t>音を色に置き換え、リズムを形で表現し</a:t>
            </a:r>
            <a:endParaRPr lang="en-US" altLang="ja-JP" sz="1000"/>
          </a:p>
          <a:p>
            <a:pPr indent="-228600">
              <a:buFont typeface="Arial" panose="020B0604020202020204" pitchFamily="34" charset="0"/>
              <a:buChar char="•"/>
            </a:pPr>
            <a:endParaRPr lang="en-US" altLang="ja-JP" sz="1000"/>
          </a:p>
          <a:p>
            <a:pPr indent="-228600">
              <a:buFont typeface="Arial" panose="020B0604020202020204" pitchFamily="34" charset="0"/>
              <a:buChar char="•"/>
            </a:pPr>
            <a:r>
              <a:rPr lang="ja-JP" altLang="en-US" sz="1000"/>
              <a:t>人の心に直接響き、見る人を引きつけるような絵の追求</a:t>
            </a:r>
            <a:endParaRPr lang="en-US" altLang="ja-JP" sz="1000"/>
          </a:p>
          <a:p>
            <a:pPr indent="-228600">
              <a:buFont typeface="Arial" panose="020B0604020202020204" pitchFamily="34" charset="0"/>
              <a:buChar char="•"/>
            </a:pPr>
            <a:r>
              <a:rPr lang="ja-JP" altLang="en-US" sz="1000"/>
              <a:t>「なに」が描かれているかわからないこそ、惹きつけられる</a:t>
            </a:r>
            <a:endParaRPr lang="en-US" altLang="ja-JP" sz="1000"/>
          </a:p>
          <a:p>
            <a:pPr indent="-228600">
              <a:buFont typeface="Arial" panose="020B0604020202020204" pitchFamily="34" charset="0"/>
              <a:buChar char="•"/>
            </a:pPr>
            <a:endParaRPr kumimoji="1" lang="en-US" altLang="ja-JP" sz="1000"/>
          </a:p>
          <a:p>
            <a:pPr indent="-228600">
              <a:buFont typeface="Arial" panose="020B0604020202020204" pitchFamily="34" charset="0"/>
              <a:buChar char="•"/>
            </a:pPr>
            <a:r>
              <a:rPr kumimoji="1" lang="ja-JP" altLang="en-US" sz="1000" b="1"/>
              <a:t>「具象物を描くこと」からの解放</a:t>
            </a:r>
          </a:p>
        </p:txBody>
      </p:sp>
      <p:sp>
        <p:nvSpPr>
          <p:cNvPr id="3" name="スライド番号プレースホルダー 2">
            <a:extLst>
              <a:ext uri="{FF2B5EF4-FFF2-40B4-BE49-F238E27FC236}">
                <a16:creationId xmlns:a16="http://schemas.microsoft.com/office/drawing/2014/main" id="{743E0DE6-782A-45AB-8C7A-56BD11723AA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lumMod val="50000"/>
                    <a:lumOff val="50000"/>
                  </a:schemeClr>
                </a:solidFill>
                <a:latin typeface="Calibri" panose="020F0502020204030204"/>
              </a:rPr>
              <a:pPr>
                <a:spcAft>
                  <a:spcPts val="600"/>
                </a:spcAft>
                <a:defRPr/>
              </a:pPr>
              <a:t>40</a:t>
            </a:fld>
            <a:endParaRPr kumimoji="0" lang="en-US" altLang="ja-JP">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3092051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図 6">
            <a:extLst>
              <a:ext uri="{FF2B5EF4-FFF2-40B4-BE49-F238E27FC236}">
                <a16:creationId xmlns:a16="http://schemas.microsoft.com/office/drawing/2014/main" id="{105EB096-F8E3-6A12-0895-74A8C69D6C0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5" name="スライド番号プレースホルダー 4">
            <a:extLst>
              <a:ext uri="{FF2B5EF4-FFF2-40B4-BE49-F238E27FC236}">
                <a16:creationId xmlns:a16="http://schemas.microsoft.com/office/drawing/2014/main" id="{E00AC0FA-A30D-DC83-40D8-FDDD43442032}"/>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41</a:t>
            </a:fld>
            <a:endParaRPr kumimoji="1" lang="ja-JP" altLang="en-US">
              <a:solidFill>
                <a:srgbClr val="FFFFFF"/>
              </a:solidFill>
            </a:endParaRPr>
          </a:p>
        </p:txBody>
      </p:sp>
    </p:spTree>
    <p:extLst>
      <p:ext uri="{BB962C8B-B14F-4D97-AF65-F5344CB8AC3E}">
        <p14:creationId xmlns:p14="http://schemas.microsoft.com/office/powerpoint/2010/main" val="384235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5B0A0C3-002A-0611-900C-A49A2010DEBD}"/>
              </a:ext>
            </a:extLst>
          </p:cNvPr>
          <p:cNvSpPr>
            <a:spLocks noGrp="1"/>
          </p:cNvSpPr>
          <p:nvPr>
            <p:ph type="sldNum" sz="quarter" idx="12"/>
          </p:nvPr>
        </p:nvSpPr>
        <p:spPr/>
        <p:txBody>
          <a:bodyPr/>
          <a:lstStyle/>
          <a:p>
            <a:fld id="{24765906-E9D0-47BD-9E4C-53EBE5D849DF}" type="slidenum">
              <a:rPr kumimoji="1" lang="ja-JP" altLang="en-US" smtClean="0"/>
              <a:t>42</a:t>
            </a:fld>
            <a:endParaRPr kumimoji="1" lang="ja-JP" altLang="en-US"/>
          </a:p>
        </p:txBody>
      </p:sp>
      <p:pic>
        <p:nvPicPr>
          <p:cNvPr id="4" name="図 3">
            <a:extLst>
              <a:ext uri="{FF2B5EF4-FFF2-40B4-BE49-F238E27FC236}">
                <a16:creationId xmlns:a16="http://schemas.microsoft.com/office/drawing/2014/main" id="{5F924883-C503-995B-8BEA-E39005D855B8}"/>
              </a:ext>
            </a:extLst>
          </p:cNvPr>
          <p:cNvPicPr>
            <a:picLocks noChangeAspect="1"/>
          </p:cNvPicPr>
          <p:nvPr/>
        </p:nvPicPr>
        <p:blipFill>
          <a:blip r:embed="rId2"/>
          <a:stretch>
            <a:fillRect/>
          </a:stretch>
        </p:blipFill>
        <p:spPr>
          <a:xfrm>
            <a:off x="2803874" y="136874"/>
            <a:ext cx="6584251" cy="6584251"/>
          </a:xfrm>
          <a:prstGeom prst="rect">
            <a:avLst/>
          </a:prstGeom>
        </p:spPr>
      </p:pic>
      <p:sp>
        <p:nvSpPr>
          <p:cNvPr id="6" name="テキスト ボックス 5">
            <a:extLst>
              <a:ext uri="{FF2B5EF4-FFF2-40B4-BE49-F238E27FC236}">
                <a16:creationId xmlns:a16="http://schemas.microsoft.com/office/drawing/2014/main" id="{E270D176-0953-9B89-6CBB-6D67EB4C8BF2}"/>
              </a:ext>
            </a:extLst>
          </p:cNvPr>
          <p:cNvSpPr txBox="1"/>
          <p:nvPr/>
        </p:nvSpPr>
        <p:spPr>
          <a:xfrm>
            <a:off x="10084405" y="2551289"/>
            <a:ext cx="1046440" cy="4436533"/>
          </a:xfrm>
          <a:prstGeom prst="rect">
            <a:avLst/>
          </a:prstGeom>
          <a:noFill/>
        </p:spPr>
        <p:txBody>
          <a:bodyPr vert="eaVert" wrap="square" rtlCol="0">
            <a:spAutoFit/>
          </a:bodyPr>
          <a:lstStyle/>
          <a:p>
            <a:r>
              <a:rPr kumimoji="1" lang="ja-JP" altLang="en-US" sz="2800" dirty="0"/>
              <a:t>ピエト・モンドリアン</a:t>
            </a:r>
            <a:endParaRPr kumimoji="1" lang="en-US" altLang="ja-JP" sz="2800" dirty="0"/>
          </a:p>
          <a:p>
            <a:r>
              <a:rPr kumimoji="1" lang="ja-JP" altLang="en-US" sz="2800" dirty="0"/>
              <a:t>「コンポジッション」</a:t>
            </a:r>
            <a:endParaRPr kumimoji="1" lang="ja-JP" altLang="en-US" dirty="0"/>
          </a:p>
        </p:txBody>
      </p:sp>
    </p:spTree>
    <p:extLst>
      <p:ext uri="{BB962C8B-B14F-4D97-AF65-F5344CB8AC3E}">
        <p14:creationId xmlns:p14="http://schemas.microsoft.com/office/powerpoint/2010/main" val="2185956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1F524A-2008-4CC0-B154-711ED163ECDC}"/>
              </a:ext>
            </a:extLst>
          </p:cNvPr>
          <p:cNvSpPr>
            <a:spLocks noGrp="1"/>
          </p:cNvSpPr>
          <p:nvPr>
            <p:ph type="title"/>
          </p:nvPr>
        </p:nvSpPr>
        <p:spPr>
          <a:xfrm>
            <a:off x="8079978" y="741391"/>
            <a:ext cx="3369234" cy="1616203"/>
          </a:xfrm>
        </p:spPr>
        <p:txBody>
          <a:bodyPr vert="horz" lIns="91440" tIns="45720" rIns="91440" bIns="45720" rtlCol="0" anchor="b">
            <a:normAutofit/>
          </a:bodyPr>
          <a:lstStyle/>
          <a:p>
            <a:r>
              <a:rPr kumimoji="1" lang="ja-JP" altLang="en-US" b="1"/>
              <a:t>アートは美しくないといけないの？</a:t>
            </a:r>
          </a:p>
        </p:txBody>
      </p:sp>
      <p:pic>
        <p:nvPicPr>
          <p:cNvPr id="6" name="図プレースホルダー 5">
            <a:extLst>
              <a:ext uri="{FF2B5EF4-FFF2-40B4-BE49-F238E27FC236}">
                <a16:creationId xmlns:a16="http://schemas.microsoft.com/office/drawing/2014/main" id="{6E6EC9AF-87C6-4190-81E8-12F5E79F70CE}"/>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3086" r="2890" b="-2"/>
          <a:stretch/>
        </p:blipFill>
        <p:spPr>
          <a:xfrm>
            <a:off x="20" y="10"/>
            <a:ext cx="7390243" cy="6857990"/>
          </a:xfrm>
          <a:prstGeom prst="rect">
            <a:avLst/>
          </a:prstGeom>
        </p:spPr>
      </p:pic>
      <p:sp>
        <p:nvSpPr>
          <p:cNvPr id="11"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テキスト プレースホルダー 3">
            <a:extLst>
              <a:ext uri="{FF2B5EF4-FFF2-40B4-BE49-F238E27FC236}">
                <a16:creationId xmlns:a16="http://schemas.microsoft.com/office/drawing/2014/main" id="{4205CC7F-0674-4779-8368-EC934CDCFC87}"/>
              </a:ext>
            </a:extLst>
          </p:cNvPr>
          <p:cNvSpPr>
            <a:spLocks noGrp="1"/>
          </p:cNvSpPr>
          <p:nvPr>
            <p:ph type="body" sz="half" idx="2"/>
          </p:nvPr>
        </p:nvSpPr>
        <p:spPr>
          <a:xfrm>
            <a:off x="8079978" y="2533476"/>
            <a:ext cx="3369234" cy="3447832"/>
          </a:xfrm>
        </p:spPr>
        <p:txBody>
          <a:bodyPr vert="horz" lIns="91440" tIns="45720" rIns="91440" bIns="45720" rtlCol="0" anchor="t">
            <a:normAutofit/>
          </a:bodyPr>
          <a:lstStyle/>
          <a:p>
            <a:pPr indent="-228600">
              <a:buFont typeface="Arial" panose="020B0604020202020204" pitchFamily="34" charset="0"/>
              <a:buChar char="•"/>
            </a:pPr>
            <a:endParaRPr kumimoji="1" lang="en-US" altLang="ja-JP" sz="1400"/>
          </a:p>
          <a:p>
            <a:pPr indent="-228600">
              <a:buFont typeface="Arial" panose="020B0604020202020204" pitchFamily="34" charset="0"/>
              <a:buChar char="•"/>
            </a:pPr>
            <a:r>
              <a:rPr kumimoji="1" lang="ja-JP" altLang="en-US" sz="1400"/>
              <a:t>マルセル・デュシャン「泉」</a:t>
            </a:r>
            <a:endParaRPr kumimoji="1" lang="en-US" altLang="ja-JP" sz="1400"/>
          </a:p>
          <a:p>
            <a:pPr indent="-228600">
              <a:buFont typeface="Arial" panose="020B0604020202020204" pitchFamily="34" charset="0"/>
              <a:buChar char="•"/>
            </a:pPr>
            <a:endParaRPr kumimoji="1" lang="en-US" altLang="ja-JP" sz="1400"/>
          </a:p>
          <a:p>
            <a:pPr indent="-228600">
              <a:buFont typeface="Arial" panose="020B0604020202020204" pitchFamily="34" charset="0"/>
              <a:buChar char="•"/>
            </a:pPr>
            <a:r>
              <a:rPr kumimoji="1" lang="ja-JP" altLang="en-US" sz="1400" b="1"/>
              <a:t>視覚から思考へのだめだし</a:t>
            </a:r>
            <a:endParaRPr kumimoji="1" lang="en-US" altLang="ja-JP" sz="1400" b="1"/>
          </a:p>
          <a:p>
            <a:pPr marL="285750" indent="-228600">
              <a:buFont typeface="Arial" panose="020B0604020202020204" pitchFamily="34" charset="0"/>
              <a:buChar char="•"/>
            </a:pPr>
            <a:r>
              <a:rPr kumimoji="1" lang="ja-JP" altLang="en-US" sz="1400"/>
              <a:t>アートは美を追究するべきか？</a:t>
            </a:r>
            <a:endParaRPr kumimoji="1" lang="en-US" altLang="ja-JP" sz="1400"/>
          </a:p>
          <a:p>
            <a:pPr marL="285750" indent="-228600">
              <a:buFont typeface="Arial" panose="020B0604020202020204" pitchFamily="34" charset="0"/>
              <a:buChar char="•"/>
            </a:pPr>
            <a:r>
              <a:rPr kumimoji="1" lang="ja-JP" altLang="en-US" sz="1400"/>
              <a:t>作品は作者自身の手で作られるべきか？</a:t>
            </a:r>
            <a:endParaRPr kumimoji="1" lang="en-US" altLang="ja-JP" sz="1400"/>
          </a:p>
          <a:p>
            <a:pPr marL="285750" indent="-228600">
              <a:buFont typeface="Arial" panose="020B0604020202020204" pitchFamily="34" charset="0"/>
              <a:buChar char="•"/>
            </a:pPr>
            <a:r>
              <a:rPr kumimoji="1" lang="ja-JP" altLang="en-US" sz="1400"/>
              <a:t>手間暇をかけるべきか？</a:t>
            </a:r>
            <a:endParaRPr kumimoji="1" lang="en-US" altLang="ja-JP" sz="1400"/>
          </a:p>
          <a:p>
            <a:pPr marL="285750" indent="-228600">
              <a:buFont typeface="Arial" panose="020B0604020202020204" pitchFamily="34" charset="0"/>
              <a:buChar char="•"/>
            </a:pPr>
            <a:endParaRPr lang="en-US" altLang="ja-JP" sz="1400"/>
          </a:p>
          <a:p>
            <a:pPr indent="-228600">
              <a:buFont typeface="Arial" panose="020B0604020202020204" pitchFamily="34" charset="0"/>
              <a:buChar char="•"/>
            </a:pPr>
            <a:r>
              <a:rPr kumimoji="1" lang="ja-JP" altLang="en-US" sz="1400" b="1"/>
              <a:t>アート作品は目で見て美しいものからの解放</a:t>
            </a:r>
          </a:p>
        </p:txBody>
      </p:sp>
      <p:sp>
        <p:nvSpPr>
          <p:cNvPr id="3" name="スライド番号プレースホルダー 2">
            <a:extLst>
              <a:ext uri="{FF2B5EF4-FFF2-40B4-BE49-F238E27FC236}">
                <a16:creationId xmlns:a16="http://schemas.microsoft.com/office/drawing/2014/main" id="{B6F9141C-5B8B-4CBC-A2B7-AE5252EA77E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lumMod val="50000"/>
                    <a:lumOff val="50000"/>
                  </a:schemeClr>
                </a:solidFill>
                <a:latin typeface="Calibri" panose="020F0502020204030204"/>
              </a:rPr>
              <a:pPr>
                <a:spcAft>
                  <a:spcPts val="600"/>
                </a:spcAft>
                <a:defRPr/>
              </a:pPr>
              <a:t>43</a:t>
            </a:fld>
            <a:endParaRPr kumimoji="0" lang="en-US" altLang="ja-JP">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8293592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7FA4F7-BC69-4C87-8449-DB6E733071FA}"/>
              </a:ext>
            </a:extLst>
          </p:cNvPr>
          <p:cNvSpPr>
            <a:spLocks noGrp="1"/>
          </p:cNvSpPr>
          <p:nvPr>
            <p:ph type="title"/>
          </p:nvPr>
        </p:nvSpPr>
        <p:spPr>
          <a:xfrm>
            <a:off x="8079978" y="741391"/>
            <a:ext cx="3369234" cy="1616203"/>
          </a:xfrm>
        </p:spPr>
        <p:txBody>
          <a:bodyPr vert="horz" lIns="91440" tIns="45720" rIns="91440" bIns="45720" rtlCol="0" anchor="b">
            <a:normAutofit/>
          </a:bodyPr>
          <a:lstStyle/>
          <a:p>
            <a:r>
              <a:rPr kumimoji="1" lang="ja-JP" altLang="en-US" sz="2700" b="1"/>
              <a:t>アートは</a:t>
            </a:r>
            <a:br>
              <a:rPr kumimoji="1" lang="en-US" altLang="ja-JP" sz="2700" b="1"/>
            </a:br>
            <a:r>
              <a:rPr kumimoji="1" lang="ja-JP" altLang="en-US" sz="2700" b="1"/>
              <a:t>「何らかのイメージを映し出すもの？」</a:t>
            </a:r>
          </a:p>
        </p:txBody>
      </p:sp>
      <p:pic>
        <p:nvPicPr>
          <p:cNvPr id="6" name="図プレースホルダー 5">
            <a:extLst>
              <a:ext uri="{FF2B5EF4-FFF2-40B4-BE49-F238E27FC236}">
                <a16:creationId xmlns:a16="http://schemas.microsoft.com/office/drawing/2014/main" id="{A2340600-6123-49D5-85CD-8C408A0D6882}"/>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2925" r="22924" b="-1"/>
          <a:stretch/>
        </p:blipFill>
        <p:spPr>
          <a:xfrm>
            <a:off x="20" y="10"/>
            <a:ext cx="7390243" cy="6857990"/>
          </a:xfrm>
          <a:prstGeom prst="rect">
            <a:avLst/>
          </a:prstGeom>
        </p:spPr>
      </p:pic>
      <p:sp>
        <p:nvSpPr>
          <p:cNvPr id="11"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テキスト プレースホルダー 3">
            <a:extLst>
              <a:ext uri="{FF2B5EF4-FFF2-40B4-BE49-F238E27FC236}">
                <a16:creationId xmlns:a16="http://schemas.microsoft.com/office/drawing/2014/main" id="{38290A70-E1DF-43C4-9D63-884AB2D3F769}"/>
              </a:ext>
            </a:extLst>
          </p:cNvPr>
          <p:cNvSpPr>
            <a:spLocks noGrp="1"/>
          </p:cNvSpPr>
          <p:nvPr>
            <p:ph type="body" sz="half" idx="2"/>
          </p:nvPr>
        </p:nvSpPr>
        <p:spPr>
          <a:xfrm>
            <a:off x="8079978" y="2533476"/>
            <a:ext cx="3369234" cy="3447832"/>
          </a:xfrm>
        </p:spPr>
        <p:txBody>
          <a:bodyPr vert="horz" lIns="91440" tIns="45720" rIns="91440" bIns="45720" rtlCol="0" anchor="t">
            <a:normAutofit/>
          </a:bodyPr>
          <a:lstStyle/>
          <a:p>
            <a:pPr indent="-228600">
              <a:buFont typeface="Arial" panose="020B0604020202020204" pitchFamily="34" charset="0"/>
              <a:buChar char="•"/>
            </a:pPr>
            <a:r>
              <a:rPr kumimoji="1" lang="ja-JP" altLang="en-US" sz="1400"/>
              <a:t>「ナンバー</a:t>
            </a:r>
            <a:r>
              <a:rPr kumimoji="1" lang="en-US" altLang="ja-JP" sz="1400"/>
              <a:t>1A]</a:t>
            </a:r>
            <a:r>
              <a:rPr kumimoji="1" lang="ja-JP" altLang="en-US" sz="1400"/>
              <a:t>ジャクソン・ポロック</a:t>
            </a:r>
            <a:endParaRPr kumimoji="1" lang="en-US" altLang="ja-JP" sz="1400"/>
          </a:p>
          <a:p>
            <a:pPr indent="-228600">
              <a:buFont typeface="Arial" panose="020B0604020202020204" pitchFamily="34" charset="0"/>
              <a:buChar char="•"/>
            </a:pPr>
            <a:endParaRPr kumimoji="1" lang="en-US" altLang="ja-JP" sz="1400"/>
          </a:p>
          <a:p>
            <a:pPr indent="-228600">
              <a:buFont typeface="Arial" panose="020B0604020202020204" pitchFamily="34" charset="0"/>
              <a:buChar char="•"/>
            </a:pPr>
            <a:r>
              <a:rPr kumimoji="1" lang="ja-JP" altLang="en-US" sz="1400"/>
              <a:t>絵は「絵の具」と「キャンバス」でできあがっているだけ！</a:t>
            </a:r>
            <a:endParaRPr kumimoji="1" lang="en-US" altLang="ja-JP" sz="1400"/>
          </a:p>
          <a:p>
            <a:pPr indent="-228600">
              <a:buFont typeface="Arial" panose="020B0604020202020204" pitchFamily="34" charset="0"/>
              <a:buChar char="•"/>
            </a:pPr>
            <a:r>
              <a:rPr kumimoji="1" lang="ja-JP" altLang="en-US" sz="1400"/>
              <a:t>君の見ているのは「絵の具」と「キャンバス」ただそれだけ。</a:t>
            </a:r>
            <a:endParaRPr kumimoji="1" lang="en-US" altLang="ja-JP" sz="1400"/>
          </a:p>
          <a:p>
            <a:pPr indent="-228600">
              <a:buFont typeface="Arial" panose="020B0604020202020204" pitchFamily="34" charset="0"/>
              <a:buChar char="•"/>
            </a:pPr>
            <a:r>
              <a:rPr kumimoji="1" lang="ja-JP" altLang="en-US" sz="1400" b="1"/>
              <a:t>絵画がはじめて「絵画そのもの」になった瞬間</a:t>
            </a:r>
            <a:endParaRPr kumimoji="1" lang="en-US" altLang="ja-JP" sz="1400" b="1"/>
          </a:p>
          <a:p>
            <a:pPr indent="-228600">
              <a:buFont typeface="Arial" panose="020B0604020202020204" pitchFamily="34" charset="0"/>
              <a:buChar char="•"/>
            </a:pPr>
            <a:r>
              <a:rPr kumimoji="1" lang="ja-JP" altLang="en-US" sz="1400"/>
              <a:t>アートを「なんらかのイメージを映し出すもの」という役割から解放した。</a:t>
            </a:r>
            <a:endParaRPr kumimoji="1" lang="en-US" altLang="ja-JP" sz="1400"/>
          </a:p>
          <a:p>
            <a:pPr indent="-228600">
              <a:buFont typeface="Arial" panose="020B0604020202020204" pitchFamily="34" charset="0"/>
              <a:buChar char="•"/>
            </a:pPr>
            <a:r>
              <a:rPr kumimoji="1" lang="ja-JP" altLang="en-US" sz="1400"/>
              <a:t>絵画は「ただの物質」でいることを許された。</a:t>
            </a:r>
          </a:p>
        </p:txBody>
      </p:sp>
      <p:sp>
        <p:nvSpPr>
          <p:cNvPr id="3" name="スライド番号プレースホルダー 2">
            <a:extLst>
              <a:ext uri="{FF2B5EF4-FFF2-40B4-BE49-F238E27FC236}">
                <a16:creationId xmlns:a16="http://schemas.microsoft.com/office/drawing/2014/main" id="{7F32E196-2E2E-497F-88D3-2F5F707FA2D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lumMod val="50000"/>
                    <a:lumOff val="50000"/>
                  </a:schemeClr>
                </a:solidFill>
                <a:latin typeface="Calibri" panose="020F0502020204030204"/>
              </a:rPr>
              <a:pPr>
                <a:spcAft>
                  <a:spcPts val="600"/>
                </a:spcAft>
                <a:defRPr/>
              </a:pPr>
              <a:t>44</a:t>
            </a:fld>
            <a:endParaRPr kumimoji="0" lang="en-US" altLang="ja-JP">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784265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9D8606-E986-4F84-9D7F-56FC5ECB2CB5}"/>
              </a:ext>
            </a:extLst>
          </p:cNvPr>
          <p:cNvSpPr>
            <a:spLocks noGrp="1"/>
          </p:cNvSpPr>
          <p:nvPr>
            <p:ph type="title"/>
          </p:nvPr>
        </p:nvSpPr>
        <p:spPr>
          <a:xfrm>
            <a:off x="8079978" y="741391"/>
            <a:ext cx="3369234" cy="1616203"/>
          </a:xfrm>
        </p:spPr>
        <p:txBody>
          <a:bodyPr vert="horz" lIns="91440" tIns="45720" rIns="91440" bIns="45720" rtlCol="0" anchor="b">
            <a:normAutofit/>
          </a:bodyPr>
          <a:lstStyle/>
          <a:p>
            <a:r>
              <a:rPr kumimoji="1" lang="ja-JP" altLang="en-US" sz="2700" b="1"/>
              <a:t>アートは１点もの？</a:t>
            </a:r>
            <a:br>
              <a:rPr kumimoji="1" lang="en-US" altLang="ja-JP" sz="2700" b="1"/>
            </a:br>
            <a:r>
              <a:rPr kumimoji="1" lang="ja-JP" altLang="en-US" sz="2700" b="1"/>
              <a:t>工業製品はダメ？？</a:t>
            </a:r>
          </a:p>
        </p:txBody>
      </p:sp>
      <p:pic>
        <p:nvPicPr>
          <p:cNvPr id="6" name="図プレースホルダー 5">
            <a:extLst>
              <a:ext uri="{FF2B5EF4-FFF2-40B4-BE49-F238E27FC236}">
                <a16:creationId xmlns:a16="http://schemas.microsoft.com/office/drawing/2014/main" id="{3162240D-5253-4268-8604-45CF31847686}"/>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r="3823"/>
          <a:stretch/>
        </p:blipFill>
        <p:spPr>
          <a:xfrm>
            <a:off x="20" y="10"/>
            <a:ext cx="7390243" cy="6857990"/>
          </a:xfrm>
          <a:prstGeom prst="rect">
            <a:avLst/>
          </a:prstGeom>
        </p:spPr>
      </p:pic>
      <p:sp>
        <p:nvSpPr>
          <p:cNvPr id="11" name="Rectangle 10">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テキスト プレースホルダー 3">
            <a:extLst>
              <a:ext uri="{FF2B5EF4-FFF2-40B4-BE49-F238E27FC236}">
                <a16:creationId xmlns:a16="http://schemas.microsoft.com/office/drawing/2014/main" id="{DE1F25EE-5A33-4039-A026-05130F8975A2}"/>
              </a:ext>
            </a:extLst>
          </p:cNvPr>
          <p:cNvSpPr>
            <a:spLocks noGrp="1"/>
          </p:cNvSpPr>
          <p:nvPr>
            <p:ph type="body" sz="half" idx="2"/>
          </p:nvPr>
        </p:nvSpPr>
        <p:spPr>
          <a:xfrm>
            <a:off x="8079978" y="2533476"/>
            <a:ext cx="3369234" cy="3447832"/>
          </a:xfrm>
        </p:spPr>
        <p:txBody>
          <a:bodyPr vert="horz" lIns="91440" tIns="45720" rIns="91440" bIns="45720" rtlCol="0" anchor="t">
            <a:normAutofit/>
          </a:bodyPr>
          <a:lstStyle/>
          <a:p>
            <a:pPr indent="-228600">
              <a:buFont typeface="Arial" panose="020B0604020202020204" pitchFamily="34" charset="0"/>
              <a:buChar char="•"/>
            </a:pPr>
            <a:r>
              <a:rPr kumimoji="1" lang="ja-JP" altLang="en-US" sz="1100" u="sng"/>
              <a:t>アンディー・ウォーホル「ブリロ・ボックス」</a:t>
            </a:r>
            <a:endParaRPr kumimoji="1" lang="en-US" altLang="ja-JP" sz="1100" u="sng"/>
          </a:p>
          <a:p>
            <a:pPr indent="-228600">
              <a:buFont typeface="Arial" panose="020B0604020202020204" pitchFamily="34" charset="0"/>
              <a:buChar char="•"/>
            </a:pPr>
            <a:r>
              <a:rPr kumimoji="1" lang="ja-JP" altLang="en-US" sz="1100"/>
              <a:t>この作品は、商品のロゴやパッケージを、そっくりそのまま木箱に写し取っただけの作品</a:t>
            </a:r>
            <a:endParaRPr kumimoji="1" lang="en-US" altLang="ja-JP" sz="1100"/>
          </a:p>
          <a:p>
            <a:pPr indent="-228600">
              <a:buFont typeface="Arial" panose="020B0604020202020204" pitchFamily="34" charset="0"/>
              <a:buChar char="•"/>
            </a:pPr>
            <a:endParaRPr lang="en-US" altLang="ja-JP" sz="1100"/>
          </a:p>
          <a:p>
            <a:pPr indent="-228600">
              <a:buFont typeface="Arial" panose="020B0604020202020204" pitchFamily="34" charset="0"/>
              <a:buChar char="•"/>
            </a:pPr>
            <a:r>
              <a:rPr kumimoji="1" lang="ja-JP" altLang="en-US" sz="1100" b="1"/>
              <a:t>アートの枠組みを変えた作品</a:t>
            </a:r>
            <a:endParaRPr kumimoji="1" lang="en-US" altLang="ja-JP" sz="1100" b="1"/>
          </a:p>
          <a:p>
            <a:pPr indent="-228600">
              <a:buFont typeface="Arial" panose="020B0604020202020204" pitchFamily="34" charset="0"/>
              <a:buChar char="•"/>
            </a:pPr>
            <a:r>
              <a:rPr kumimoji="1" lang="ja-JP" altLang="en-US" sz="1100"/>
              <a:t>「アート（一点もの）」と「アートでないもの（工業製品など）」の棲み分けの秩序は、この作品によって見事にかく乱することに。</a:t>
            </a:r>
            <a:endParaRPr kumimoji="1" lang="en-US" altLang="ja-JP" sz="1100"/>
          </a:p>
          <a:p>
            <a:pPr indent="-228600">
              <a:buFont typeface="Arial" panose="020B0604020202020204" pitchFamily="34" charset="0"/>
              <a:buChar char="•"/>
            </a:pPr>
            <a:endParaRPr lang="en-US" altLang="ja-JP" sz="1100"/>
          </a:p>
          <a:p>
            <a:pPr indent="-228600">
              <a:buFont typeface="Arial" panose="020B0604020202020204" pitchFamily="34" charset="0"/>
              <a:buChar char="•"/>
            </a:pPr>
            <a:r>
              <a:rPr kumimoji="1" lang="ja-JP" altLang="en-US" sz="1100"/>
              <a:t>これがアートという確固たる枠組みは実は存在しないのでは？</a:t>
            </a:r>
            <a:endParaRPr kumimoji="1" lang="en-US" altLang="ja-JP" sz="1100"/>
          </a:p>
          <a:p>
            <a:pPr indent="-228600">
              <a:buFont typeface="Arial" panose="020B0604020202020204" pitchFamily="34" charset="0"/>
              <a:buChar char="•"/>
            </a:pPr>
            <a:r>
              <a:rPr kumimoji="1" lang="ja-JP" altLang="en-US" sz="1100"/>
              <a:t>「一点もの、それがアートの城壁？？」</a:t>
            </a:r>
          </a:p>
        </p:txBody>
      </p:sp>
      <p:sp>
        <p:nvSpPr>
          <p:cNvPr id="3" name="スライド番号プレースホルダー 2">
            <a:extLst>
              <a:ext uri="{FF2B5EF4-FFF2-40B4-BE49-F238E27FC236}">
                <a16:creationId xmlns:a16="http://schemas.microsoft.com/office/drawing/2014/main" id="{5C786E24-5C3A-4B42-BD9A-3B31CAE52A2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lumMod val="50000"/>
                    <a:lumOff val="50000"/>
                  </a:schemeClr>
                </a:solidFill>
                <a:latin typeface="Calibri" panose="020F0502020204030204"/>
              </a:rPr>
              <a:pPr>
                <a:spcAft>
                  <a:spcPts val="600"/>
                </a:spcAft>
                <a:defRPr/>
              </a:pPr>
              <a:t>45</a:t>
            </a:fld>
            <a:endParaRPr kumimoji="0" lang="en-US" altLang="ja-JP">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40224096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タイトル 4">
            <a:extLst>
              <a:ext uri="{FF2B5EF4-FFF2-40B4-BE49-F238E27FC236}">
                <a16:creationId xmlns:a16="http://schemas.microsoft.com/office/drawing/2014/main" id="{2B4A61D7-5EA6-461C-A6AA-3E38B2148D20}"/>
              </a:ext>
            </a:extLst>
          </p:cNvPr>
          <p:cNvSpPr>
            <a:spLocks noGrp="1"/>
          </p:cNvSpPr>
          <p:nvPr>
            <p:ph type="title"/>
          </p:nvPr>
        </p:nvSpPr>
        <p:spPr>
          <a:xfrm>
            <a:off x="1371599" y="294538"/>
            <a:ext cx="9895951" cy="1033669"/>
          </a:xfrm>
        </p:spPr>
        <p:txBody>
          <a:bodyPr vert="horz" lIns="91440" tIns="45720" rIns="91440" bIns="45720" rtlCol="0" anchor="ctr">
            <a:normAutofit/>
          </a:bodyPr>
          <a:lstStyle/>
          <a:p>
            <a:r>
              <a:rPr lang="ja-JP" altLang="en-US" sz="3400" b="1" kern="1200">
                <a:solidFill>
                  <a:srgbClr val="FFFFFF"/>
                </a:solidFill>
                <a:latin typeface="+mj-lt"/>
                <a:ea typeface="+mj-ea"/>
                <a:cs typeface="+mj-cs"/>
              </a:rPr>
              <a:t>「アートはなんだわからないもの？」ではない！</a:t>
            </a:r>
          </a:p>
        </p:txBody>
      </p:sp>
      <p:sp>
        <p:nvSpPr>
          <p:cNvPr id="6" name="縦書きテキスト プレースホルダー 5">
            <a:extLst>
              <a:ext uri="{FF2B5EF4-FFF2-40B4-BE49-F238E27FC236}">
                <a16:creationId xmlns:a16="http://schemas.microsoft.com/office/drawing/2014/main" id="{D8AB5353-1A79-427A-98F0-FD28B8C6487E}"/>
              </a:ext>
            </a:extLst>
          </p:cNvPr>
          <p:cNvSpPr>
            <a:spLocks noGrp="1"/>
          </p:cNvSpPr>
          <p:nvPr>
            <p:ph type="body" orient="vert" idx="1"/>
          </p:nvPr>
        </p:nvSpPr>
        <p:spPr>
          <a:xfrm>
            <a:off x="1371599" y="2318197"/>
            <a:ext cx="9724031" cy="3683358"/>
          </a:xfrm>
        </p:spPr>
        <p:txBody>
          <a:bodyPr vert="horz" lIns="91440" tIns="45720" rIns="91440" bIns="45720" rtlCol="0" anchor="ctr">
            <a:normAutofit/>
          </a:bodyPr>
          <a:lstStyle/>
          <a:p>
            <a:endParaRPr lang="en-US" altLang="ja-JP" sz="2000" dirty="0"/>
          </a:p>
          <a:p>
            <a:pPr marL="0"/>
            <a:r>
              <a:rPr lang="ja-JP" altLang="en-US" sz="2000" dirty="0"/>
              <a:t>アートは進化する</a:t>
            </a:r>
            <a:r>
              <a:rPr lang="ja-JP" altLang="en-US" sz="2000" b="1" dirty="0"/>
              <a:t>思考の可視化</a:t>
            </a:r>
            <a:endParaRPr lang="en-US" altLang="ja-JP" sz="2000" b="1" dirty="0"/>
          </a:p>
          <a:p>
            <a:pPr marL="0"/>
            <a:endParaRPr lang="en-US" altLang="ja-JP" sz="2000" dirty="0"/>
          </a:p>
          <a:p>
            <a:pPr marL="0"/>
            <a:r>
              <a:rPr lang="ja-JP" altLang="en-US" sz="2000" dirty="0"/>
              <a:t>アート史＝思考の歴史</a:t>
            </a:r>
            <a:r>
              <a:rPr lang="ja-JP" altLang="en-US" sz="2000" b="1" dirty="0"/>
              <a:t>＝価値転換</a:t>
            </a:r>
            <a:endParaRPr lang="en-US" altLang="ja-JP" sz="2000" b="1" dirty="0"/>
          </a:p>
          <a:p>
            <a:pPr marL="0"/>
            <a:endParaRPr lang="en-US" altLang="ja-JP" sz="2000" dirty="0"/>
          </a:p>
          <a:p>
            <a:pPr marL="0"/>
            <a:r>
              <a:rPr lang="ja-JP" altLang="en-US" sz="2000" dirty="0"/>
              <a:t>アートには明確な意図がある。それは人間が</a:t>
            </a:r>
            <a:r>
              <a:rPr lang="ja-JP" altLang="en-US" sz="2000" b="1" dirty="0"/>
              <a:t>考えたこと、思考力</a:t>
            </a:r>
            <a:endParaRPr lang="en-US" altLang="ja-JP" sz="2000" b="1" dirty="0"/>
          </a:p>
          <a:p>
            <a:pPr marL="0"/>
            <a:endParaRPr lang="en-US" altLang="ja-JP" sz="2000" dirty="0"/>
          </a:p>
          <a:p>
            <a:pPr marL="0"/>
            <a:endParaRPr lang="en-US" altLang="ja-JP" sz="2000" dirty="0"/>
          </a:p>
        </p:txBody>
      </p:sp>
      <p:sp>
        <p:nvSpPr>
          <p:cNvPr id="2" name="スライド番号プレースホルダー 1">
            <a:extLst>
              <a:ext uri="{FF2B5EF4-FFF2-40B4-BE49-F238E27FC236}">
                <a16:creationId xmlns:a16="http://schemas.microsoft.com/office/drawing/2014/main" id="{E4E954FF-6191-474C-98BD-691283A2D21C}"/>
              </a:ext>
            </a:extLst>
          </p:cNvPr>
          <p:cNvSpPr>
            <a:spLocks noGrp="1"/>
          </p:cNvSpPr>
          <p:nvPr>
            <p:ph type="sldNum" sz="quarter" idx="12"/>
          </p:nvPr>
        </p:nvSpPr>
        <p:spPr>
          <a:xfrm>
            <a:off x="11704320" y="6455431"/>
            <a:ext cx="445913" cy="365125"/>
          </a:xfrm>
        </p:spPr>
        <p:txBody>
          <a:bodyPr vert="horz" lIns="91440" tIns="45720" rIns="91440" bIns="45720" rtlCol="0" anchor="ctr">
            <a:normAutofit/>
          </a:bodyPr>
          <a:lstStyle/>
          <a:p>
            <a:pPr>
              <a:spcAft>
                <a:spcPts val="600"/>
              </a:spcAft>
              <a:defRPr/>
            </a:pPr>
            <a:fld id="{24765906-E9D0-47BD-9E4C-53EBE5D849DF}" type="slidenum">
              <a:rPr kumimoji="0" lang="en-US" altLang="ja-JP" sz="1100">
                <a:solidFill>
                  <a:schemeClr val="tx1">
                    <a:lumMod val="50000"/>
                    <a:lumOff val="50000"/>
                  </a:schemeClr>
                </a:solidFill>
              </a:rPr>
              <a:pPr>
                <a:spcAft>
                  <a:spcPts val="600"/>
                </a:spcAft>
                <a:defRPr/>
              </a:pPr>
              <a:t>46</a:t>
            </a:fld>
            <a:endParaRPr kumimoji="0" lang="en-US" altLang="ja-JP" sz="1100">
              <a:solidFill>
                <a:schemeClr val="tx1">
                  <a:lumMod val="50000"/>
                  <a:lumOff val="50000"/>
                </a:schemeClr>
              </a:solidFill>
            </a:endParaRPr>
          </a:p>
        </p:txBody>
      </p:sp>
    </p:spTree>
    <p:extLst>
      <p:ext uri="{BB962C8B-B14F-4D97-AF65-F5344CB8AC3E}">
        <p14:creationId xmlns:p14="http://schemas.microsoft.com/office/powerpoint/2010/main" val="7987825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D81ACF9B-0464-4282-8C1A-6713C3F77306}"/>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kumimoji="1" lang="ja-JP" altLang="en-US" sz="5400" b="1" dirty="0"/>
              <a:t>アーティストとは</a:t>
            </a:r>
          </a:p>
        </p:txBody>
      </p:sp>
      <p:pic>
        <p:nvPicPr>
          <p:cNvPr id="6" name="図 5">
            <a:extLst>
              <a:ext uri="{FF2B5EF4-FFF2-40B4-BE49-F238E27FC236}">
                <a16:creationId xmlns:a16="http://schemas.microsoft.com/office/drawing/2014/main" id="{946B103A-265B-2E01-93ED-1F0F6FF59B11}"/>
              </a:ext>
            </a:extLst>
          </p:cNvPr>
          <p:cNvPicPr>
            <a:picLocks noChangeAspect="1"/>
          </p:cNvPicPr>
          <p:nvPr/>
        </p:nvPicPr>
        <p:blipFill rotWithShape="1">
          <a:blip r:embed="rId3"/>
          <a:srcRect l="12243" r="1414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縦書きテキスト プレースホルダー 2">
            <a:extLst>
              <a:ext uri="{FF2B5EF4-FFF2-40B4-BE49-F238E27FC236}">
                <a16:creationId xmlns:a16="http://schemas.microsoft.com/office/drawing/2014/main" id="{A6AEE4AA-D4DB-4167-B256-1FEA470693FB}"/>
              </a:ext>
            </a:extLst>
          </p:cNvPr>
          <p:cNvSpPr>
            <a:spLocks noGrp="1"/>
          </p:cNvSpPr>
          <p:nvPr>
            <p:ph type="body" orient="vert" idx="1"/>
          </p:nvPr>
        </p:nvSpPr>
        <p:spPr>
          <a:xfrm>
            <a:off x="5297762" y="2706624"/>
            <a:ext cx="6251110" cy="3483864"/>
          </a:xfrm>
        </p:spPr>
        <p:txBody>
          <a:bodyPr vert="horz" lIns="91440" tIns="45720" rIns="91440" bIns="45720" rtlCol="0">
            <a:normAutofit/>
          </a:bodyPr>
          <a:lstStyle/>
          <a:p>
            <a:pPr marL="0"/>
            <a:endParaRPr kumimoji="1" lang="en-US" altLang="ja-JP" sz="2200" dirty="0"/>
          </a:p>
          <a:p>
            <a:r>
              <a:rPr kumimoji="1" lang="ja-JP" altLang="en-US" sz="2200" dirty="0"/>
              <a:t>心動かされるもの（美）を探求し</a:t>
            </a:r>
            <a:endParaRPr lang="en-US" altLang="ja-JP" sz="2200" dirty="0"/>
          </a:p>
          <a:p>
            <a:pPr marL="0"/>
            <a:endParaRPr kumimoji="1" lang="en-US" altLang="ja-JP" sz="2200" dirty="0"/>
          </a:p>
          <a:p>
            <a:r>
              <a:rPr kumimoji="1" lang="ja-JP" altLang="en-US" sz="2200" dirty="0"/>
              <a:t>自分なりの答え（社会への見方や意図、新たな価値観）を創りだし</a:t>
            </a:r>
            <a:endParaRPr kumimoji="1" lang="en-US" altLang="ja-JP" sz="2200" dirty="0"/>
          </a:p>
          <a:p>
            <a:pPr marL="0"/>
            <a:endParaRPr kumimoji="1" lang="en-US" altLang="ja-JP" sz="2200" dirty="0"/>
          </a:p>
          <a:p>
            <a:r>
              <a:rPr kumimoji="1" lang="ja-JP" altLang="en-US" sz="2200" dirty="0"/>
              <a:t>作品で目に見える物へと表現（可視化）する</a:t>
            </a:r>
          </a:p>
        </p:txBody>
      </p:sp>
      <p:sp>
        <p:nvSpPr>
          <p:cNvPr id="4" name="スライド番号プレースホルダー 3">
            <a:extLst>
              <a:ext uri="{FF2B5EF4-FFF2-40B4-BE49-F238E27FC236}">
                <a16:creationId xmlns:a16="http://schemas.microsoft.com/office/drawing/2014/main" id="{840FFBFA-6FAD-4D03-876E-D5B35E62D31B}"/>
              </a:ext>
            </a:extLst>
          </p:cNvPr>
          <p:cNvSpPr>
            <a:spLocks noGrp="1"/>
          </p:cNvSpPr>
          <p:nvPr>
            <p:ph type="sldNum" sz="quarter" idx="12"/>
          </p:nvPr>
        </p:nvSpPr>
        <p:spPr>
          <a:xfrm>
            <a:off x="10052978" y="6356350"/>
            <a:ext cx="1300821"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prstClr val="black">
                    <a:tint val="75000"/>
                  </a:prstClr>
                </a:solidFill>
                <a:latin typeface="Calibri" panose="020F0502020204030204"/>
              </a:rPr>
              <a:pPr>
                <a:spcAft>
                  <a:spcPts val="600"/>
                </a:spcAft>
                <a:defRPr/>
              </a:pPr>
              <a:t>47</a:t>
            </a:fld>
            <a:endParaRPr kumimoji="0" lang="en-US" altLang="ja-JP">
              <a:solidFill>
                <a:prstClr val="black">
                  <a:tint val="75000"/>
                </a:prstClr>
              </a:solidFill>
              <a:latin typeface="Calibri" panose="020F0502020204030204"/>
            </a:endParaRPr>
          </a:p>
        </p:txBody>
      </p:sp>
    </p:spTree>
    <p:extLst>
      <p:ext uri="{BB962C8B-B14F-4D97-AF65-F5344CB8AC3E}">
        <p14:creationId xmlns:p14="http://schemas.microsoft.com/office/powerpoint/2010/main" val="13396167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図 5">
            <a:extLst>
              <a:ext uri="{FF2B5EF4-FFF2-40B4-BE49-F238E27FC236}">
                <a16:creationId xmlns:a16="http://schemas.microsoft.com/office/drawing/2014/main" id="{D6C439BF-6A26-760D-DE91-DB689881FF2F}"/>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スライド番号プレースホルダー 3">
            <a:extLst>
              <a:ext uri="{FF2B5EF4-FFF2-40B4-BE49-F238E27FC236}">
                <a16:creationId xmlns:a16="http://schemas.microsoft.com/office/drawing/2014/main" id="{DD68CAB0-E19A-7CD6-09AC-40C15E1005C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4765906-E9D0-47BD-9E4C-53EBE5D849DF}" type="slidenum">
              <a:rPr kumimoji="1" lang="en-US" altLang="ja-JP">
                <a:solidFill>
                  <a:srgbClr val="FFFFFF"/>
                </a:solidFill>
              </a:rPr>
              <a:pPr>
                <a:spcAft>
                  <a:spcPts val="600"/>
                </a:spcAft>
              </a:pPr>
              <a:t>48</a:t>
            </a:fld>
            <a:endParaRPr kumimoji="1" lang="en-US" altLang="ja-JP">
              <a:solidFill>
                <a:srgbClr val="FFFFFF"/>
              </a:solidFill>
            </a:endParaRPr>
          </a:p>
        </p:txBody>
      </p:sp>
    </p:spTree>
    <p:extLst>
      <p:ext uri="{BB962C8B-B14F-4D97-AF65-F5344CB8AC3E}">
        <p14:creationId xmlns:p14="http://schemas.microsoft.com/office/powerpoint/2010/main" val="27454585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図 4" descr="雲のある青空&#10;&#10;自動的に生成された説明">
            <a:extLst>
              <a:ext uri="{FF2B5EF4-FFF2-40B4-BE49-F238E27FC236}">
                <a16:creationId xmlns:a16="http://schemas.microsoft.com/office/drawing/2014/main" id="{AD35085A-17DC-60AF-5E1F-83673204038D}"/>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Marker/>
                    </a14:imgEffect>
                    <a14:imgEffect>
                      <a14:sharpenSoften amount="-25000"/>
                    </a14:imgEffect>
                  </a14:imgLayer>
                </a14:imgProps>
              </a:ext>
            </a:extLst>
          </a:blip>
          <a:srcRect r="1" b="5418"/>
          <a:stretch/>
        </p:blipFill>
        <p:spPr>
          <a:xfrm>
            <a:off x="-1" y="-2"/>
            <a:ext cx="5410198" cy="6858002"/>
          </a:xfrm>
          <a:prstGeom prst="rect">
            <a:avLst/>
          </a:prstGeom>
        </p:spPr>
      </p:pic>
      <p:sp useBgFill="1">
        <p:nvSpPr>
          <p:cNvPr id="32" name="Rectangle 2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4B84368F-02BB-43D9-BAF8-A439AF8288AF}"/>
              </a:ext>
            </a:extLst>
          </p:cNvPr>
          <p:cNvSpPr>
            <a:spLocks noGrp="1"/>
          </p:cNvSpPr>
          <p:nvPr>
            <p:ph type="title"/>
          </p:nvPr>
        </p:nvSpPr>
        <p:spPr>
          <a:xfrm>
            <a:off x="6115317" y="405685"/>
            <a:ext cx="5464968" cy="1559301"/>
          </a:xfrm>
        </p:spPr>
        <p:txBody>
          <a:bodyPr vert="horz" lIns="91440" tIns="45720" rIns="91440" bIns="45720" rtlCol="0" anchor="ctr">
            <a:normAutofit/>
          </a:bodyPr>
          <a:lstStyle/>
          <a:p>
            <a:r>
              <a:rPr kumimoji="1" lang="ja-JP" altLang="en-US" sz="4000" b="1"/>
              <a:t>これからの時代に必要なアート思考</a:t>
            </a:r>
          </a:p>
        </p:txBody>
      </p:sp>
      <p:sp>
        <p:nvSpPr>
          <p:cNvPr id="3" name="縦書きテキスト プレースホルダー 2">
            <a:extLst>
              <a:ext uri="{FF2B5EF4-FFF2-40B4-BE49-F238E27FC236}">
                <a16:creationId xmlns:a16="http://schemas.microsoft.com/office/drawing/2014/main" id="{1F101D27-ED23-405F-85E5-4547290987C1}"/>
              </a:ext>
            </a:extLst>
          </p:cNvPr>
          <p:cNvSpPr>
            <a:spLocks noGrp="1"/>
          </p:cNvSpPr>
          <p:nvPr>
            <p:ph type="body" orient="vert" idx="1"/>
          </p:nvPr>
        </p:nvSpPr>
        <p:spPr>
          <a:xfrm>
            <a:off x="6115317" y="2743200"/>
            <a:ext cx="5247340" cy="3496878"/>
          </a:xfrm>
        </p:spPr>
        <p:txBody>
          <a:bodyPr vert="horz" lIns="91440" tIns="45720" rIns="91440" bIns="45720" rtlCol="0" anchor="ctr">
            <a:normAutofit/>
          </a:bodyPr>
          <a:lstStyle/>
          <a:p>
            <a:pPr marL="0"/>
            <a:r>
              <a:rPr kumimoji="1" lang="ja-JP" altLang="en-US" sz="1600" dirty="0"/>
              <a:t>アート思考とは⇒「正解を見つける力」から「答えを作る力へ」</a:t>
            </a:r>
            <a:endParaRPr kumimoji="1" lang="en-US" altLang="ja-JP" sz="1600" dirty="0"/>
          </a:p>
          <a:p>
            <a:pPr marL="0"/>
            <a:endParaRPr lang="en-US" altLang="ja-JP" sz="1600" dirty="0"/>
          </a:p>
          <a:p>
            <a:pPr marL="0"/>
            <a:r>
              <a:rPr kumimoji="1" lang="ja-JP" altLang="en-US" sz="1600" dirty="0"/>
              <a:t>「美術」とは正反対の教科「数学」と対比して考えると</a:t>
            </a:r>
            <a:endParaRPr lang="en-US" altLang="ja-JP" sz="1600" dirty="0"/>
          </a:p>
          <a:p>
            <a:pPr marL="0"/>
            <a:r>
              <a:rPr kumimoji="1" lang="ja-JP" altLang="en-US" sz="1600" dirty="0"/>
              <a:t>数学には「太陽」のように明確で唯一の答えがあリます。</a:t>
            </a:r>
            <a:endParaRPr kumimoji="1" lang="en-US" altLang="ja-JP" sz="1600" dirty="0"/>
          </a:p>
          <a:p>
            <a:pPr marL="0"/>
            <a:r>
              <a:rPr kumimoji="1" lang="ja-JP" altLang="en-US" sz="1600" dirty="0"/>
              <a:t>一方で、美術が扱うのは空に浮かんでいる「雲」です。</a:t>
            </a:r>
            <a:endParaRPr kumimoji="1" lang="en-US" altLang="ja-JP" sz="1600" dirty="0"/>
          </a:p>
          <a:p>
            <a:pPr marL="0"/>
            <a:r>
              <a:rPr kumimoji="1" lang="ja-JP" altLang="en-US" sz="1600" dirty="0"/>
              <a:t>常に形を変え、一定の場所にとどまることのない雲。</a:t>
            </a:r>
            <a:endParaRPr kumimoji="1" lang="en-US" altLang="ja-JP" sz="1600" dirty="0"/>
          </a:p>
          <a:p>
            <a:pPr marL="0"/>
            <a:r>
              <a:rPr kumimoji="1" lang="ja-JP" altLang="en-US" sz="1600" dirty="0"/>
              <a:t>「美術」の目的は「自分なりの答え（雲）」を作る能力を育むことです。　</a:t>
            </a:r>
          </a:p>
        </p:txBody>
      </p:sp>
      <p:sp>
        <p:nvSpPr>
          <p:cNvPr id="4" name="スライド番号プレースホルダー 3">
            <a:extLst>
              <a:ext uri="{FF2B5EF4-FFF2-40B4-BE49-F238E27FC236}">
                <a16:creationId xmlns:a16="http://schemas.microsoft.com/office/drawing/2014/main" id="{9A7A7A15-E3D1-4D9E-AAA0-D31563F6FC9F}"/>
              </a:ext>
            </a:extLst>
          </p:cNvPr>
          <p:cNvSpPr>
            <a:spLocks noGrp="1"/>
          </p:cNvSpPr>
          <p:nvPr>
            <p:ph type="sldNum" sz="quarter" idx="12"/>
          </p:nvPr>
        </p:nvSpPr>
        <p:spPr>
          <a:xfrm>
            <a:off x="8732520" y="6356350"/>
            <a:ext cx="32004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chemeClr val="tx1"/>
                </a:solidFill>
                <a:latin typeface="Calibri" panose="020F0502020204030204"/>
              </a:rPr>
              <a:pPr>
                <a:spcAft>
                  <a:spcPts val="600"/>
                </a:spcAft>
                <a:defRPr/>
              </a:pPr>
              <a:t>49</a:t>
            </a:fld>
            <a:endParaRPr kumimoji="0" lang="en-US" altLang="ja-JP">
              <a:solidFill>
                <a:schemeClr val="tx1"/>
              </a:solidFill>
              <a:latin typeface="Calibri" panose="020F0502020204030204"/>
            </a:endParaRPr>
          </a:p>
        </p:txBody>
      </p:sp>
      <p:sp>
        <p:nvSpPr>
          <p:cNvPr id="6" name="太陽 5">
            <a:extLst>
              <a:ext uri="{FF2B5EF4-FFF2-40B4-BE49-F238E27FC236}">
                <a16:creationId xmlns:a16="http://schemas.microsoft.com/office/drawing/2014/main" id="{16A38D7D-FFC0-80AE-5618-3845FBC5C558}"/>
              </a:ext>
            </a:extLst>
          </p:cNvPr>
          <p:cNvSpPr/>
          <p:nvPr/>
        </p:nvSpPr>
        <p:spPr>
          <a:xfrm>
            <a:off x="1082842" y="1199296"/>
            <a:ext cx="1648326" cy="1467853"/>
          </a:xfrm>
          <a:prstGeom prst="sun">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雲 6">
            <a:extLst>
              <a:ext uri="{FF2B5EF4-FFF2-40B4-BE49-F238E27FC236}">
                <a16:creationId xmlns:a16="http://schemas.microsoft.com/office/drawing/2014/main" id="{5665BF59-EC45-B92B-AD42-F201169A819D}"/>
              </a:ext>
            </a:extLst>
          </p:cNvPr>
          <p:cNvSpPr/>
          <p:nvPr/>
        </p:nvSpPr>
        <p:spPr>
          <a:xfrm>
            <a:off x="2731168" y="2823559"/>
            <a:ext cx="1949116" cy="1255145"/>
          </a:xfrm>
          <a:prstGeom prst="cloud">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矢印: 上 7">
            <a:extLst>
              <a:ext uri="{FF2B5EF4-FFF2-40B4-BE49-F238E27FC236}">
                <a16:creationId xmlns:a16="http://schemas.microsoft.com/office/drawing/2014/main" id="{62729C8D-0881-8959-65B9-A24FE964AF10}"/>
              </a:ext>
            </a:extLst>
          </p:cNvPr>
          <p:cNvSpPr/>
          <p:nvPr/>
        </p:nvSpPr>
        <p:spPr>
          <a:xfrm>
            <a:off x="3459481" y="4491639"/>
            <a:ext cx="679382" cy="104288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5C3DCCCE-17E6-0D67-8E69-28CCBE84A32F}"/>
              </a:ext>
            </a:extLst>
          </p:cNvPr>
          <p:cNvPicPr>
            <a:picLocks noChangeAspect="1"/>
          </p:cNvPicPr>
          <p:nvPr/>
        </p:nvPicPr>
        <p:blipFill>
          <a:blip r:embed="rId4"/>
          <a:stretch>
            <a:fillRect/>
          </a:stretch>
        </p:blipFill>
        <p:spPr>
          <a:xfrm>
            <a:off x="1644608" y="3171380"/>
            <a:ext cx="713294" cy="1060796"/>
          </a:xfrm>
          <a:prstGeom prst="rect">
            <a:avLst/>
          </a:prstGeom>
        </p:spPr>
      </p:pic>
    </p:spTree>
    <p:extLst>
      <p:ext uri="{BB962C8B-B14F-4D97-AF65-F5344CB8AC3E}">
        <p14:creationId xmlns:p14="http://schemas.microsoft.com/office/powerpoint/2010/main" val="3689028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C25DBB3-8440-D8D7-6528-1F35E59A3859}"/>
              </a:ext>
            </a:extLst>
          </p:cNvPr>
          <p:cNvSpPr>
            <a:spLocks noGrp="1"/>
          </p:cNvSpPr>
          <p:nvPr>
            <p:ph type="sldNum" sz="quarter" idx="12"/>
          </p:nvPr>
        </p:nvSpPr>
        <p:spPr/>
        <p:txBody>
          <a:bodyPr/>
          <a:lstStyle/>
          <a:p>
            <a:fld id="{24765906-E9D0-47BD-9E4C-53EBE5D849DF}" type="slidenum">
              <a:rPr kumimoji="1" lang="ja-JP" altLang="en-US" smtClean="0"/>
              <a:t>5</a:t>
            </a:fld>
            <a:endParaRPr kumimoji="1" lang="ja-JP" altLang="en-US"/>
          </a:p>
        </p:txBody>
      </p:sp>
      <p:pic>
        <p:nvPicPr>
          <p:cNvPr id="4" name="図 3">
            <a:extLst>
              <a:ext uri="{FF2B5EF4-FFF2-40B4-BE49-F238E27FC236}">
                <a16:creationId xmlns:a16="http://schemas.microsoft.com/office/drawing/2014/main" id="{90C4DE17-11EC-30C8-1F9D-B85153B546F5}"/>
              </a:ext>
            </a:extLst>
          </p:cNvPr>
          <p:cNvPicPr>
            <a:picLocks noChangeAspect="1"/>
          </p:cNvPicPr>
          <p:nvPr/>
        </p:nvPicPr>
        <p:blipFill>
          <a:blip r:embed="rId2"/>
          <a:stretch>
            <a:fillRect/>
          </a:stretch>
        </p:blipFill>
        <p:spPr>
          <a:xfrm>
            <a:off x="-106017" y="1"/>
            <a:ext cx="12298017" cy="6917634"/>
          </a:xfrm>
          <a:prstGeom prst="rect">
            <a:avLst/>
          </a:prstGeom>
        </p:spPr>
      </p:pic>
    </p:spTree>
    <p:extLst>
      <p:ext uri="{BB962C8B-B14F-4D97-AF65-F5344CB8AC3E}">
        <p14:creationId xmlns:p14="http://schemas.microsoft.com/office/powerpoint/2010/main" val="3930935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1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44735C6C-4AD4-409B-AC1A-EA1A4FA4D206}"/>
              </a:ext>
            </a:extLst>
          </p:cNvPr>
          <p:cNvSpPr>
            <a:spLocks noGrp="1"/>
          </p:cNvSpPr>
          <p:nvPr>
            <p:ph type="title"/>
          </p:nvPr>
        </p:nvSpPr>
        <p:spPr>
          <a:xfrm>
            <a:off x="761803" y="350196"/>
            <a:ext cx="4646904" cy="1624520"/>
          </a:xfrm>
        </p:spPr>
        <p:txBody>
          <a:bodyPr vert="horz" lIns="91440" tIns="45720" rIns="91440" bIns="45720" rtlCol="0" anchor="ctr">
            <a:normAutofit/>
          </a:bodyPr>
          <a:lstStyle/>
          <a:p>
            <a:r>
              <a:rPr kumimoji="1" lang="ja-JP" altLang="en-US" sz="4000" b="1"/>
              <a:t>バンクシー</a:t>
            </a:r>
          </a:p>
        </p:txBody>
      </p:sp>
      <p:sp>
        <p:nvSpPr>
          <p:cNvPr id="4" name="テキスト プレースホルダー 3">
            <a:extLst>
              <a:ext uri="{FF2B5EF4-FFF2-40B4-BE49-F238E27FC236}">
                <a16:creationId xmlns:a16="http://schemas.microsoft.com/office/drawing/2014/main" id="{B31BBBB1-2D61-4CE6-B963-BE4DEE35B1F0}"/>
              </a:ext>
            </a:extLst>
          </p:cNvPr>
          <p:cNvSpPr>
            <a:spLocks noGrp="1"/>
          </p:cNvSpPr>
          <p:nvPr>
            <p:ph type="body" sz="half" idx="2"/>
          </p:nvPr>
        </p:nvSpPr>
        <p:spPr>
          <a:xfrm>
            <a:off x="761802" y="2743200"/>
            <a:ext cx="4646905" cy="3613149"/>
          </a:xfrm>
        </p:spPr>
        <p:txBody>
          <a:bodyPr vert="horz" lIns="91440" tIns="45720" rIns="91440" bIns="45720" rtlCol="0" anchor="ctr">
            <a:normAutofit/>
          </a:bodyPr>
          <a:lstStyle/>
          <a:p>
            <a:pPr indent="-228600">
              <a:buFont typeface="Arial" panose="020B0604020202020204" pitchFamily="34" charset="0"/>
              <a:buChar char="•"/>
            </a:pPr>
            <a:r>
              <a:rPr kumimoji="1" lang="ja-JP" altLang="en-US" sz="2000"/>
              <a:t>バンクシー（</a:t>
            </a:r>
            <a:r>
              <a:rPr kumimoji="1" lang="en-US" altLang="ja-JP" sz="2000"/>
              <a:t>Banksy, </a:t>
            </a:r>
            <a:r>
              <a:rPr kumimoji="1" lang="ja-JP" altLang="en-US" sz="2000"/>
              <a:t>生年月日未公表）は、イギリスを拠点とする匿名のストリートアーティスト、犯罪者、政治活動家、そして映画監督。彼の風刺ストリートアートと破壊的なエピグラムは、独特のステンシル技法で実行された落書きとダークユーモアを組み合わせたものである。</a:t>
            </a:r>
            <a:endParaRPr kumimoji="1" lang="en-US" altLang="ja-JP" sz="2000"/>
          </a:p>
          <a:p>
            <a:pPr indent="-228600">
              <a:buFont typeface="Arial" panose="020B0604020202020204" pitchFamily="34" charset="0"/>
              <a:buChar char="•"/>
            </a:pPr>
            <a:endParaRPr lang="en-US" altLang="ja-JP" sz="2000"/>
          </a:p>
          <a:p>
            <a:pPr indent="-228600">
              <a:buFont typeface="Arial" panose="020B0604020202020204" pitchFamily="34" charset="0"/>
              <a:buChar char="•"/>
            </a:pPr>
            <a:r>
              <a:rPr kumimoji="1" lang="ja-JP" altLang="en-US" sz="2000"/>
              <a:t>この作品はバンクシーの最高額</a:t>
            </a:r>
            <a:r>
              <a:rPr kumimoji="1" lang="en-US" altLang="ja-JP" sz="2000"/>
              <a:t>13</a:t>
            </a:r>
            <a:r>
              <a:rPr kumimoji="1" lang="ja-JP" altLang="en-US" sz="2000"/>
              <a:t>億円で売れた作品です。</a:t>
            </a:r>
            <a:endParaRPr kumimoji="1" lang="en-US" altLang="ja-JP" sz="2000"/>
          </a:p>
          <a:p>
            <a:pPr indent="-228600">
              <a:buFont typeface="Arial" panose="020B0604020202020204" pitchFamily="34" charset="0"/>
              <a:buChar char="•"/>
            </a:pPr>
            <a:endParaRPr kumimoji="1" lang="en-US" altLang="ja-JP" sz="2000"/>
          </a:p>
        </p:txBody>
      </p:sp>
      <p:pic>
        <p:nvPicPr>
          <p:cNvPr id="6" name="図プレースホルダー 5">
            <a:extLst>
              <a:ext uri="{FF2B5EF4-FFF2-40B4-BE49-F238E27FC236}">
                <a16:creationId xmlns:a16="http://schemas.microsoft.com/office/drawing/2014/main" id="{47046F9B-2EF7-43CC-A157-6235F2FA4E69}"/>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9874" r="20726" b="-2"/>
          <a:stretch/>
        </p:blipFill>
        <p:spPr>
          <a:xfrm>
            <a:off x="6096000" y="1"/>
            <a:ext cx="6102825" cy="6858000"/>
          </a:xfrm>
          <a:prstGeom prst="rect">
            <a:avLst/>
          </a:prstGeom>
        </p:spPr>
      </p:pic>
      <p:sp>
        <p:nvSpPr>
          <p:cNvPr id="3" name="スライド番号プレースホルダー 2">
            <a:extLst>
              <a:ext uri="{FF2B5EF4-FFF2-40B4-BE49-F238E27FC236}">
                <a16:creationId xmlns:a16="http://schemas.microsoft.com/office/drawing/2014/main" id="{6A1BFD7A-F417-40BD-BAF9-4FE3ED3B44FB}"/>
              </a:ext>
            </a:extLst>
          </p:cNvPr>
          <p:cNvSpPr>
            <a:spLocks noGrp="1"/>
          </p:cNvSpPr>
          <p:nvPr>
            <p:ph type="sldNum" sz="quarter" idx="12"/>
          </p:nvPr>
        </p:nvSpPr>
        <p:spPr>
          <a:xfrm>
            <a:off x="8732520" y="6356350"/>
            <a:ext cx="3200400"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rgbClr val="FFFFFF"/>
                </a:solidFill>
                <a:latin typeface="Calibri" panose="020F0502020204030204"/>
              </a:rPr>
              <a:pPr>
                <a:spcAft>
                  <a:spcPts val="600"/>
                </a:spcAft>
                <a:defRPr/>
              </a:pPr>
              <a:t>50</a:t>
            </a:fld>
            <a:endParaRPr kumimoji="0" lang="en-US" altLang="ja-JP">
              <a:solidFill>
                <a:srgbClr val="FFFFFF"/>
              </a:solidFill>
              <a:latin typeface="Calibri" panose="020F0502020204030204"/>
            </a:endParaRPr>
          </a:p>
        </p:txBody>
      </p:sp>
    </p:spTree>
    <p:extLst>
      <p:ext uri="{BB962C8B-B14F-4D97-AF65-F5344CB8AC3E}">
        <p14:creationId xmlns:p14="http://schemas.microsoft.com/office/powerpoint/2010/main" val="17979599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プレースホルダー 5">
            <a:extLst>
              <a:ext uri="{FF2B5EF4-FFF2-40B4-BE49-F238E27FC236}">
                <a16:creationId xmlns:a16="http://schemas.microsoft.com/office/drawing/2014/main" id="{026FA513-0433-434C-B1F5-E9DB24776887}"/>
              </a:ext>
            </a:extLst>
          </p:cNvPr>
          <p:cNvPicPr>
            <a:picLocks noChangeAspect="1"/>
          </p:cNvPicPr>
          <p:nvPr/>
        </p:nvPicPr>
        <p:blipFill rotWithShape="1">
          <a:blip r:embed="rId2">
            <a:extLst>
              <a:ext uri="{28A0092B-C50C-407E-A947-70E740481C1C}">
                <a14:useLocalDpi xmlns:a14="http://schemas.microsoft.com/office/drawing/2010/main" val="0"/>
              </a:ext>
            </a:extLst>
          </a:blip>
          <a:srcRect t="7627" b="8120"/>
          <a:stretch/>
        </p:blipFill>
        <p:spPr>
          <a:xfrm>
            <a:off x="-1340547" y="-804737"/>
            <a:ext cx="14076556" cy="7916596"/>
          </a:xfrm>
          <a:prstGeom prst="rect">
            <a:avLst/>
          </a:prstGeom>
        </p:spPr>
      </p:pic>
      <p:sp>
        <p:nvSpPr>
          <p:cNvPr id="2" name="スライド番号プレースホルダー 1">
            <a:extLst>
              <a:ext uri="{FF2B5EF4-FFF2-40B4-BE49-F238E27FC236}">
                <a16:creationId xmlns:a16="http://schemas.microsoft.com/office/drawing/2014/main" id="{CE85A0E2-9695-426E-8088-000141EF7F2F}"/>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51</a:t>
            </a:fld>
            <a:endParaRPr kumimoji="1" lang="ja-JP" altLang="en-US">
              <a:solidFill>
                <a:srgbClr val="FFFFFF"/>
              </a:solidFill>
            </a:endParaRPr>
          </a:p>
        </p:txBody>
      </p:sp>
    </p:spTree>
    <p:extLst>
      <p:ext uri="{BB962C8B-B14F-4D97-AF65-F5344CB8AC3E}">
        <p14:creationId xmlns:p14="http://schemas.microsoft.com/office/powerpoint/2010/main" val="3497421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4907CBDC-8E5A-4818-BB04-C067A5C3CEDC}"/>
              </a:ext>
            </a:extLst>
          </p:cNvPr>
          <p:cNvSpPr>
            <a:spLocks noGrp="1"/>
          </p:cNvSpPr>
          <p:nvPr>
            <p:ph type="title"/>
          </p:nvPr>
        </p:nvSpPr>
        <p:spPr>
          <a:xfrm>
            <a:off x="761801" y="328512"/>
            <a:ext cx="4778387" cy="1628970"/>
          </a:xfrm>
        </p:spPr>
        <p:txBody>
          <a:bodyPr vert="horz" lIns="91440" tIns="45720" rIns="91440" bIns="45720" rtlCol="0" anchor="ctr">
            <a:normAutofit/>
          </a:bodyPr>
          <a:lstStyle/>
          <a:p>
            <a:r>
              <a:rPr kumimoji="1" lang="ja-JP" altLang="en-US" sz="4000" b="1"/>
              <a:t>バンクシーの思考？</a:t>
            </a:r>
          </a:p>
        </p:txBody>
      </p:sp>
      <p:sp>
        <p:nvSpPr>
          <p:cNvPr id="4" name="テキスト プレースホルダー 3">
            <a:extLst>
              <a:ext uri="{FF2B5EF4-FFF2-40B4-BE49-F238E27FC236}">
                <a16:creationId xmlns:a16="http://schemas.microsoft.com/office/drawing/2014/main" id="{119F71CC-633F-4998-AB8A-3930CDD928D9}"/>
              </a:ext>
            </a:extLst>
          </p:cNvPr>
          <p:cNvSpPr>
            <a:spLocks noGrp="1"/>
          </p:cNvSpPr>
          <p:nvPr>
            <p:ph type="body" sz="half" idx="2"/>
          </p:nvPr>
        </p:nvSpPr>
        <p:spPr>
          <a:xfrm>
            <a:off x="761801" y="2884929"/>
            <a:ext cx="4659756" cy="3374137"/>
          </a:xfrm>
        </p:spPr>
        <p:txBody>
          <a:bodyPr vert="horz" lIns="91440" tIns="45720" rIns="91440" bIns="45720" rtlCol="0" anchor="ctr">
            <a:normAutofit/>
          </a:bodyPr>
          <a:lstStyle/>
          <a:p>
            <a:pPr indent="-228600">
              <a:buFont typeface="Arial" panose="020B0604020202020204" pitchFamily="34" charset="0"/>
              <a:buChar char="•"/>
            </a:pPr>
            <a:r>
              <a:rPr kumimoji="1" lang="ja-JP" altLang="en-US" sz="2000"/>
              <a:t>この作品は</a:t>
            </a:r>
            <a:r>
              <a:rPr kumimoji="1" lang="en-US" altLang="ja-JP" sz="2000"/>
              <a:t>13</a:t>
            </a:r>
            <a:r>
              <a:rPr kumimoji="1" lang="ja-JP" altLang="en-US" sz="2000"/>
              <a:t>億円でさっきの絵が売れた日に発表された作品です。</a:t>
            </a:r>
            <a:endParaRPr kumimoji="1" lang="en-US" altLang="ja-JP" sz="2000"/>
          </a:p>
          <a:p>
            <a:pPr indent="-228600">
              <a:buFont typeface="Arial" panose="020B0604020202020204" pitchFamily="34" charset="0"/>
              <a:buChar char="•"/>
            </a:pPr>
            <a:r>
              <a:rPr lang="ja-JP" altLang="en-US" sz="2000"/>
              <a:t>彼は何を思考・表現したのでしょう？</a:t>
            </a:r>
            <a:endParaRPr lang="en-US" altLang="ja-JP" sz="2000"/>
          </a:p>
        </p:txBody>
      </p:sp>
      <p:sp>
        <p:nvSpPr>
          <p:cNvPr id="3" name="スライド番号プレースホルダー 2">
            <a:extLst>
              <a:ext uri="{FF2B5EF4-FFF2-40B4-BE49-F238E27FC236}">
                <a16:creationId xmlns:a16="http://schemas.microsoft.com/office/drawing/2014/main" id="{6B547ADB-E7F8-4B3B-A063-9D4728CE2D7D}"/>
              </a:ext>
            </a:extLst>
          </p:cNvPr>
          <p:cNvSpPr>
            <a:spLocks noGrp="1"/>
          </p:cNvSpPr>
          <p:nvPr>
            <p:ph type="sldNum" sz="quarter" idx="12"/>
          </p:nvPr>
        </p:nvSpPr>
        <p:spPr>
          <a:xfrm>
            <a:off x="10515600" y="6356350"/>
            <a:ext cx="1462825" cy="365125"/>
          </a:xfrm>
        </p:spPr>
        <p:txBody>
          <a:bodyPr vert="horz" lIns="91440" tIns="45720" rIns="91440" bIns="45720" rtlCol="0" anchor="ctr">
            <a:normAutofit/>
          </a:bodyPr>
          <a:lstStyle/>
          <a:p>
            <a:pPr>
              <a:spcAft>
                <a:spcPts val="600"/>
              </a:spcAft>
              <a:defRPr/>
            </a:pPr>
            <a:fld id="{24765906-E9D0-47BD-9E4C-53EBE5D849DF}" type="slidenum">
              <a:rPr kumimoji="0" lang="en-US" altLang="ja-JP">
                <a:solidFill>
                  <a:srgbClr val="FFFFFF"/>
                </a:solidFill>
                <a:latin typeface="Calibri" panose="020F0502020204030204"/>
              </a:rPr>
              <a:pPr>
                <a:spcAft>
                  <a:spcPts val="600"/>
                </a:spcAft>
                <a:defRPr/>
              </a:pPr>
              <a:t>52</a:t>
            </a:fld>
            <a:endParaRPr kumimoji="0" lang="en-US" altLang="ja-JP">
              <a:solidFill>
                <a:srgbClr val="FFFFFF"/>
              </a:solidFill>
              <a:latin typeface="Calibri" panose="020F0502020204030204"/>
            </a:endParaRPr>
          </a:p>
        </p:txBody>
      </p:sp>
      <p:pic>
        <p:nvPicPr>
          <p:cNvPr id="8" name="図 7"/>
          <p:cNvPicPr>
            <a:picLocks noChangeAspect="1"/>
          </p:cNvPicPr>
          <p:nvPr/>
        </p:nvPicPr>
        <p:blipFill rotWithShape="1">
          <a:blip r:embed="rId2"/>
          <a:srcRect l="42271" t="39325" r="43584" b="28422"/>
          <a:stretch/>
        </p:blipFill>
        <p:spPr>
          <a:xfrm>
            <a:off x="6711706" y="107979"/>
            <a:ext cx="4871612" cy="6248371"/>
          </a:xfrm>
          <a:prstGeom prst="rect">
            <a:avLst/>
          </a:prstGeom>
        </p:spPr>
      </p:pic>
    </p:spTree>
    <p:extLst>
      <p:ext uri="{BB962C8B-B14F-4D97-AF65-F5344CB8AC3E}">
        <p14:creationId xmlns:p14="http://schemas.microsoft.com/office/powerpoint/2010/main" val="34009096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プレースホルダー 5">
            <a:extLst>
              <a:ext uri="{FF2B5EF4-FFF2-40B4-BE49-F238E27FC236}">
                <a16:creationId xmlns:a16="http://schemas.microsoft.com/office/drawing/2014/main" id="{026D0F3C-BFE7-4191-BD8C-FF6B4FA8C25A}"/>
              </a:ext>
            </a:extLst>
          </p:cNvPr>
          <p:cNvPicPr>
            <a:picLocks noChangeAspect="1"/>
          </p:cNvPicPr>
          <p:nvPr/>
        </p:nvPicPr>
        <p:blipFill rotWithShape="1">
          <a:blip r:embed="rId2">
            <a:extLst>
              <a:ext uri="{28A0092B-C50C-407E-A947-70E740481C1C}">
                <a14:useLocalDpi xmlns:a14="http://schemas.microsoft.com/office/drawing/2010/main" val="0"/>
              </a:ext>
            </a:extLst>
          </a:blip>
          <a:srcRect b="461"/>
          <a:stretch/>
        </p:blipFill>
        <p:spPr>
          <a:xfrm>
            <a:off x="20" y="1282"/>
            <a:ext cx="12191980" cy="6856718"/>
          </a:xfrm>
          <a:prstGeom prst="rect">
            <a:avLst/>
          </a:prstGeom>
        </p:spPr>
      </p:pic>
      <p:sp>
        <p:nvSpPr>
          <p:cNvPr id="2" name="スライド番号プレースホルダー 1">
            <a:extLst>
              <a:ext uri="{FF2B5EF4-FFF2-40B4-BE49-F238E27FC236}">
                <a16:creationId xmlns:a16="http://schemas.microsoft.com/office/drawing/2014/main" id="{03C4CF5E-6E0D-4823-BB3C-725D869F95EF}"/>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53</a:t>
            </a:fld>
            <a:endParaRPr kumimoji="1" lang="ja-JP" altLang="en-US">
              <a:solidFill>
                <a:srgbClr val="FFFFFF"/>
              </a:solidFill>
            </a:endParaRPr>
          </a:p>
        </p:txBody>
      </p:sp>
    </p:spTree>
    <p:extLst>
      <p:ext uri="{BB962C8B-B14F-4D97-AF65-F5344CB8AC3E}">
        <p14:creationId xmlns:p14="http://schemas.microsoft.com/office/powerpoint/2010/main" val="37389645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4765906-E9D0-47BD-9E4C-53EBE5D849DF}" type="slidenum">
              <a:rPr kumimoji="1" lang="ja-JP" altLang="en-US" smtClean="0"/>
              <a:t>54</a:t>
            </a:fld>
            <a:endParaRPr kumimoji="1" lang="ja-JP" altLang="en-US"/>
          </a:p>
        </p:txBody>
      </p:sp>
      <p:pic>
        <p:nvPicPr>
          <p:cNvPr id="3" name="図 2"/>
          <p:cNvPicPr>
            <a:picLocks noChangeAspect="1"/>
          </p:cNvPicPr>
          <p:nvPr/>
        </p:nvPicPr>
        <p:blipFill>
          <a:blip r:embed="rId2"/>
          <a:stretch>
            <a:fillRect/>
          </a:stretch>
        </p:blipFill>
        <p:spPr>
          <a:xfrm>
            <a:off x="781466" y="290185"/>
            <a:ext cx="6248727" cy="6248727"/>
          </a:xfrm>
          <a:prstGeom prst="rect">
            <a:avLst/>
          </a:prstGeom>
        </p:spPr>
      </p:pic>
      <p:pic>
        <p:nvPicPr>
          <p:cNvPr id="4" name="図 3"/>
          <p:cNvPicPr>
            <a:picLocks noChangeAspect="1"/>
          </p:cNvPicPr>
          <p:nvPr/>
        </p:nvPicPr>
        <p:blipFill>
          <a:blip r:embed="rId3"/>
          <a:stretch>
            <a:fillRect/>
          </a:stretch>
        </p:blipFill>
        <p:spPr>
          <a:xfrm>
            <a:off x="7251700" y="1763712"/>
            <a:ext cx="4775200" cy="4775200"/>
          </a:xfrm>
          <a:prstGeom prst="rect">
            <a:avLst/>
          </a:prstGeom>
        </p:spPr>
      </p:pic>
    </p:spTree>
    <p:extLst>
      <p:ext uri="{BB962C8B-B14F-4D97-AF65-F5344CB8AC3E}">
        <p14:creationId xmlns:p14="http://schemas.microsoft.com/office/powerpoint/2010/main" val="1558880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B57D8BF-17A7-4B59-97CA-0095748775B1}"/>
              </a:ext>
            </a:extLst>
          </p:cNvPr>
          <p:cNvSpPr>
            <a:spLocks noGrp="1"/>
          </p:cNvSpPr>
          <p:nvPr>
            <p:ph type="sldNum" sz="quarter" idx="12"/>
          </p:nvPr>
        </p:nvSpPr>
        <p:spPr>
          <a:xfrm>
            <a:off x="8433619" y="6103550"/>
            <a:ext cx="2743200" cy="365125"/>
          </a:xfrm>
        </p:spPr>
        <p:txBody>
          <a:bodyPr/>
          <a:lstStyle/>
          <a:p>
            <a:fld id="{24765906-E9D0-47BD-9E4C-53EBE5D849DF}" type="slidenum">
              <a:rPr kumimoji="1" lang="ja-JP" altLang="en-US" smtClean="0"/>
              <a:t>55</a:t>
            </a:fld>
            <a:endParaRPr kumimoji="1" lang="ja-JP" altLang="en-US"/>
          </a:p>
        </p:txBody>
      </p:sp>
      <p:pic>
        <p:nvPicPr>
          <p:cNvPr id="3" name="図 2">
            <a:extLst>
              <a:ext uri="{FF2B5EF4-FFF2-40B4-BE49-F238E27FC236}">
                <a16:creationId xmlns:a16="http://schemas.microsoft.com/office/drawing/2014/main" id="{BDB3420E-72EF-322C-B8D7-C1AB583C2C55}"/>
              </a:ext>
            </a:extLst>
          </p:cNvPr>
          <p:cNvPicPr>
            <a:picLocks noChangeAspect="1"/>
          </p:cNvPicPr>
          <p:nvPr/>
        </p:nvPicPr>
        <p:blipFill rotWithShape="1">
          <a:blip r:embed="rId2"/>
          <a:srcRect l="6769" t="11737" r="5795" b="10997"/>
          <a:stretch/>
        </p:blipFill>
        <p:spPr>
          <a:xfrm>
            <a:off x="7305366" y="401445"/>
            <a:ext cx="4589509" cy="5729482"/>
          </a:xfrm>
          <a:prstGeom prst="rect">
            <a:avLst/>
          </a:prstGeom>
        </p:spPr>
      </p:pic>
      <p:sp>
        <p:nvSpPr>
          <p:cNvPr id="6" name="テキスト ボックス 5">
            <a:extLst>
              <a:ext uri="{FF2B5EF4-FFF2-40B4-BE49-F238E27FC236}">
                <a16:creationId xmlns:a16="http://schemas.microsoft.com/office/drawing/2014/main" id="{899288FB-60D1-FE51-E800-CA3113F71DB9}"/>
              </a:ext>
            </a:extLst>
          </p:cNvPr>
          <p:cNvSpPr txBox="1"/>
          <p:nvPr/>
        </p:nvSpPr>
        <p:spPr>
          <a:xfrm>
            <a:off x="766916" y="719832"/>
            <a:ext cx="1946787" cy="369332"/>
          </a:xfrm>
          <a:prstGeom prst="rect">
            <a:avLst/>
          </a:prstGeom>
          <a:noFill/>
        </p:spPr>
        <p:txBody>
          <a:bodyPr wrap="square">
            <a:spAutoFit/>
          </a:bodyPr>
          <a:lstStyle/>
          <a:p>
            <a:r>
              <a:rPr lang="ja-JP" altLang="en-US" b="1" dirty="0">
                <a:latin typeface="Abadi" panose="020F0502020204030204" pitchFamily="34" charset="0"/>
              </a:rPr>
              <a:t>ゴッホ 年表</a:t>
            </a:r>
          </a:p>
        </p:txBody>
      </p:sp>
      <p:graphicFrame>
        <p:nvGraphicFramePr>
          <p:cNvPr id="8" name="テキスト ボックス 3">
            <a:extLst>
              <a:ext uri="{FF2B5EF4-FFF2-40B4-BE49-F238E27FC236}">
                <a16:creationId xmlns:a16="http://schemas.microsoft.com/office/drawing/2014/main" id="{21FC1BC8-23CE-7351-F4C2-7ABCE7E5ED8E}"/>
              </a:ext>
            </a:extLst>
          </p:cNvPr>
          <p:cNvGraphicFramePr/>
          <p:nvPr>
            <p:extLst>
              <p:ext uri="{D42A27DB-BD31-4B8C-83A1-F6EECF244321}">
                <p14:modId xmlns:p14="http://schemas.microsoft.com/office/powerpoint/2010/main" val="3164383482"/>
              </p:ext>
            </p:extLst>
          </p:nvPr>
        </p:nvGraphicFramePr>
        <p:xfrm>
          <a:off x="766916" y="1089164"/>
          <a:ext cx="5840361" cy="47413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65529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6F3280C-218F-49E3-ACEA-3BE847FB8745}"/>
              </a:ext>
            </a:extLst>
          </p:cNvPr>
          <p:cNvSpPr>
            <a:spLocks noGrp="1"/>
          </p:cNvSpPr>
          <p:nvPr>
            <p:ph type="sldNum" sz="quarter" idx="12"/>
          </p:nvPr>
        </p:nvSpPr>
        <p:spPr/>
        <p:txBody>
          <a:bodyPr/>
          <a:lstStyle/>
          <a:p>
            <a:fld id="{24765906-E9D0-47BD-9E4C-53EBE5D849DF}" type="slidenum">
              <a:rPr kumimoji="1" lang="ja-JP" altLang="en-US" smtClean="0"/>
              <a:t>56</a:t>
            </a:fld>
            <a:endParaRPr kumimoji="1" lang="ja-JP" altLang="en-US"/>
          </a:p>
        </p:txBody>
      </p:sp>
      <p:sp>
        <p:nvSpPr>
          <p:cNvPr id="4" name="テキスト ボックス 3">
            <a:extLst>
              <a:ext uri="{FF2B5EF4-FFF2-40B4-BE49-F238E27FC236}">
                <a16:creationId xmlns:a16="http://schemas.microsoft.com/office/drawing/2014/main" id="{AB299E9D-CC0A-486B-9095-FD2862A89B31}"/>
              </a:ext>
            </a:extLst>
          </p:cNvPr>
          <p:cNvSpPr txBox="1"/>
          <p:nvPr/>
        </p:nvSpPr>
        <p:spPr>
          <a:xfrm>
            <a:off x="914400" y="278223"/>
            <a:ext cx="8011070" cy="5909310"/>
          </a:xfrm>
          <a:prstGeom prst="rect">
            <a:avLst/>
          </a:prstGeom>
          <a:noFill/>
        </p:spPr>
        <p:txBody>
          <a:bodyPr wrap="square">
            <a:spAutoFit/>
          </a:bodyPr>
          <a:lstStyle/>
          <a:p>
            <a:r>
              <a:rPr lang="en-US" altLang="ja-JP" dirty="0"/>
              <a:t>1880</a:t>
            </a:r>
            <a:r>
              <a:rPr lang="ja-JP" altLang="en-US" dirty="0"/>
              <a:t>年（</a:t>
            </a:r>
            <a:r>
              <a:rPr lang="en-US" altLang="ja-JP" dirty="0"/>
              <a:t>27</a:t>
            </a:r>
            <a:r>
              <a:rPr lang="ja-JP" altLang="en-US" dirty="0"/>
              <a:t>歳）画家になることを決意する</a:t>
            </a:r>
          </a:p>
          <a:p>
            <a:endParaRPr lang="ja-JP" altLang="en-US" dirty="0"/>
          </a:p>
          <a:p>
            <a:r>
              <a:rPr lang="en-US" altLang="ja-JP" dirty="0"/>
              <a:t>1881</a:t>
            </a:r>
            <a:r>
              <a:rPr lang="ja-JP" altLang="en-US" dirty="0"/>
              <a:t>年（</a:t>
            </a:r>
            <a:r>
              <a:rPr lang="en-US" altLang="ja-JP" dirty="0"/>
              <a:t>28</a:t>
            </a:r>
            <a:r>
              <a:rPr lang="ja-JP" altLang="en-US" dirty="0"/>
              <a:t>歳）エッテンの両親の元に戻る。ケーに好意をよせるが失恋に終わる</a:t>
            </a:r>
          </a:p>
          <a:p>
            <a:endParaRPr lang="ja-JP" altLang="en-US" dirty="0"/>
          </a:p>
          <a:p>
            <a:r>
              <a:rPr lang="en-US" altLang="ja-JP" dirty="0"/>
              <a:t>1885</a:t>
            </a:r>
            <a:r>
              <a:rPr lang="ja-JP" altLang="en-US" dirty="0"/>
              <a:t>年（</a:t>
            </a:r>
            <a:r>
              <a:rPr lang="en-US" altLang="ja-JP" dirty="0"/>
              <a:t>32</a:t>
            </a:r>
            <a:r>
              <a:rPr lang="ja-JP" altLang="en-US" dirty="0"/>
              <a:t>歳）ベルギーのアントワープでアトリエを持つ</a:t>
            </a:r>
          </a:p>
          <a:p>
            <a:endParaRPr lang="ja-JP" altLang="en-US" dirty="0"/>
          </a:p>
          <a:p>
            <a:r>
              <a:rPr lang="en-US" altLang="ja-JP" dirty="0"/>
              <a:t>1886</a:t>
            </a:r>
            <a:r>
              <a:rPr lang="ja-JP" altLang="en-US" dirty="0"/>
              <a:t>年（</a:t>
            </a:r>
            <a:r>
              <a:rPr lang="en-US" altLang="ja-JP" dirty="0"/>
              <a:t>33</a:t>
            </a:r>
            <a:r>
              <a:rPr lang="ja-JP" altLang="en-US" dirty="0"/>
              <a:t>歳）パリのテオの元に行く</a:t>
            </a:r>
          </a:p>
          <a:p>
            <a:endParaRPr lang="ja-JP" altLang="en-US" dirty="0"/>
          </a:p>
          <a:p>
            <a:r>
              <a:rPr lang="en-US" altLang="ja-JP" dirty="0"/>
              <a:t>1887</a:t>
            </a:r>
            <a:r>
              <a:rPr lang="ja-JP" altLang="en-US" dirty="0"/>
              <a:t>年（</a:t>
            </a:r>
            <a:r>
              <a:rPr lang="en-US" altLang="ja-JP" dirty="0"/>
              <a:t>34</a:t>
            </a:r>
            <a:r>
              <a:rPr lang="ja-JP" altLang="en-US" dirty="0"/>
              <a:t>歳）ゴーギャンなどの印象派の画家と知り合う。浮世絵に関心を持つ</a:t>
            </a:r>
          </a:p>
          <a:p>
            <a:endParaRPr lang="ja-JP" altLang="en-US" dirty="0"/>
          </a:p>
          <a:p>
            <a:r>
              <a:rPr lang="en-US" altLang="ja-JP" dirty="0"/>
              <a:t>1888</a:t>
            </a:r>
            <a:r>
              <a:rPr lang="ja-JP" altLang="en-US" dirty="0"/>
              <a:t>年（</a:t>
            </a:r>
            <a:r>
              <a:rPr lang="en-US" altLang="ja-JP" dirty="0"/>
              <a:t>35</a:t>
            </a:r>
            <a:r>
              <a:rPr lang="ja-JP" altLang="en-US" dirty="0"/>
              <a:t>歳）南フランス、アルルへ旅立ち、黄色い家に住む。ゴーギャンと暮らしはじめる。自らの耳を切る。ゴーギャン、パリに戻る</a:t>
            </a:r>
          </a:p>
          <a:p>
            <a:r>
              <a:rPr lang="ja-JP" altLang="en-US" dirty="0"/>
              <a:t>　　</a:t>
            </a:r>
          </a:p>
          <a:p>
            <a:r>
              <a:rPr lang="en-US" altLang="ja-JP" dirty="0"/>
              <a:t>1889</a:t>
            </a:r>
            <a:r>
              <a:rPr lang="ja-JP" altLang="en-US" dirty="0"/>
              <a:t>年（</a:t>
            </a:r>
            <a:r>
              <a:rPr lang="en-US" altLang="ja-JP" dirty="0"/>
              <a:t>36</a:t>
            </a:r>
            <a:r>
              <a:rPr lang="ja-JP" altLang="en-US" dirty="0"/>
              <a:t>歳）テオ結婚する。自ら精神病院に入る</a:t>
            </a:r>
          </a:p>
          <a:p>
            <a:endParaRPr lang="ja-JP" altLang="en-US" dirty="0"/>
          </a:p>
          <a:p>
            <a:r>
              <a:rPr lang="en-US" altLang="ja-JP" dirty="0"/>
              <a:t>1890</a:t>
            </a:r>
            <a:r>
              <a:rPr lang="ja-JP" altLang="en-US" dirty="0"/>
              <a:t>年（</a:t>
            </a:r>
            <a:r>
              <a:rPr lang="en-US" altLang="ja-JP" dirty="0"/>
              <a:t>37</a:t>
            </a:r>
            <a:r>
              <a:rPr lang="ja-JP" altLang="en-US" dirty="0"/>
              <a:t>歳）医師のガシェを頼ってオーヴェールへ行く。ピストル自殺を試みて、テオに見守られながら死ぬ</a:t>
            </a:r>
          </a:p>
          <a:p>
            <a:endParaRPr lang="ja-JP" altLang="en-US" dirty="0"/>
          </a:p>
          <a:p>
            <a:r>
              <a:rPr lang="en-US" altLang="ja-JP" dirty="0"/>
              <a:t>1891</a:t>
            </a:r>
            <a:r>
              <a:rPr lang="ja-JP" altLang="en-US" dirty="0"/>
              <a:t>年テオ、亡くなる</a:t>
            </a:r>
          </a:p>
        </p:txBody>
      </p:sp>
    </p:spTree>
    <p:extLst>
      <p:ext uri="{BB962C8B-B14F-4D97-AF65-F5344CB8AC3E}">
        <p14:creationId xmlns:p14="http://schemas.microsoft.com/office/powerpoint/2010/main" val="18670833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936F611-5893-4E3E-9C9A-D7D66E273637}"/>
              </a:ext>
            </a:extLst>
          </p:cNvPr>
          <p:cNvSpPr>
            <a:spLocks noGrp="1"/>
          </p:cNvSpPr>
          <p:nvPr>
            <p:ph type="sldNum" sz="quarter" idx="12"/>
          </p:nvPr>
        </p:nvSpPr>
        <p:spPr/>
        <p:txBody>
          <a:bodyPr/>
          <a:lstStyle/>
          <a:p>
            <a:fld id="{24765906-E9D0-47BD-9E4C-53EBE5D849DF}" type="slidenum">
              <a:rPr kumimoji="1" lang="ja-JP" altLang="en-US" smtClean="0"/>
              <a:t>57</a:t>
            </a:fld>
            <a:endParaRPr kumimoji="1" lang="ja-JP" altLang="en-US"/>
          </a:p>
        </p:txBody>
      </p:sp>
      <p:pic>
        <p:nvPicPr>
          <p:cNvPr id="3" name="図 2">
            <a:extLst>
              <a:ext uri="{FF2B5EF4-FFF2-40B4-BE49-F238E27FC236}">
                <a16:creationId xmlns:a16="http://schemas.microsoft.com/office/drawing/2014/main" id="{512B615C-A79F-4146-B93D-14E7A6296306}"/>
              </a:ext>
            </a:extLst>
          </p:cNvPr>
          <p:cNvPicPr>
            <a:picLocks noChangeAspect="1"/>
          </p:cNvPicPr>
          <p:nvPr/>
        </p:nvPicPr>
        <p:blipFill>
          <a:blip r:embed="rId2"/>
          <a:stretch>
            <a:fillRect/>
          </a:stretch>
        </p:blipFill>
        <p:spPr>
          <a:xfrm>
            <a:off x="293511" y="488272"/>
            <a:ext cx="3991643" cy="4846995"/>
          </a:xfrm>
          <a:prstGeom prst="rect">
            <a:avLst/>
          </a:prstGeom>
        </p:spPr>
      </p:pic>
      <p:pic>
        <p:nvPicPr>
          <p:cNvPr id="4" name="図 3">
            <a:extLst>
              <a:ext uri="{FF2B5EF4-FFF2-40B4-BE49-F238E27FC236}">
                <a16:creationId xmlns:a16="http://schemas.microsoft.com/office/drawing/2014/main" id="{12D0DF0F-03FE-4624-8D58-23D5D35CD9D9}"/>
              </a:ext>
            </a:extLst>
          </p:cNvPr>
          <p:cNvPicPr>
            <a:picLocks noChangeAspect="1"/>
          </p:cNvPicPr>
          <p:nvPr/>
        </p:nvPicPr>
        <p:blipFill>
          <a:blip r:embed="rId3"/>
          <a:stretch>
            <a:fillRect/>
          </a:stretch>
        </p:blipFill>
        <p:spPr>
          <a:xfrm>
            <a:off x="4285155" y="941032"/>
            <a:ext cx="3216820" cy="3866225"/>
          </a:xfrm>
          <a:prstGeom prst="rect">
            <a:avLst/>
          </a:prstGeom>
        </p:spPr>
      </p:pic>
      <p:pic>
        <p:nvPicPr>
          <p:cNvPr id="5" name="図 4">
            <a:extLst>
              <a:ext uri="{FF2B5EF4-FFF2-40B4-BE49-F238E27FC236}">
                <a16:creationId xmlns:a16="http://schemas.microsoft.com/office/drawing/2014/main" id="{B85A432D-3975-4992-BF4D-6480D226FB76}"/>
              </a:ext>
            </a:extLst>
          </p:cNvPr>
          <p:cNvPicPr>
            <a:picLocks noChangeAspect="1"/>
          </p:cNvPicPr>
          <p:nvPr/>
        </p:nvPicPr>
        <p:blipFill>
          <a:blip r:embed="rId4"/>
          <a:stretch>
            <a:fillRect/>
          </a:stretch>
        </p:blipFill>
        <p:spPr>
          <a:xfrm>
            <a:off x="7371158" y="729610"/>
            <a:ext cx="3982642" cy="5049990"/>
          </a:xfrm>
          <a:prstGeom prst="rect">
            <a:avLst/>
          </a:prstGeom>
        </p:spPr>
      </p:pic>
    </p:spTree>
    <p:extLst>
      <p:ext uri="{BB962C8B-B14F-4D97-AF65-F5344CB8AC3E}">
        <p14:creationId xmlns:p14="http://schemas.microsoft.com/office/powerpoint/2010/main" val="679823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F2EC74D-63B1-46C4-9B3C-4DAA742128CE}"/>
              </a:ext>
            </a:extLst>
          </p:cNvPr>
          <p:cNvSpPr>
            <a:spLocks noGrp="1"/>
          </p:cNvSpPr>
          <p:nvPr>
            <p:ph type="sldNum" sz="quarter" idx="12"/>
          </p:nvPr>
        </p:nvSpPr>
        <p:spPr/>
        <p:txBody>
          <a:bodyPr/>
          <a:lstStyle/>
          <a:p>
            <a:fld id="{24765906-E9D0-47BD-9E4C-53EBE5D849DF}" type="slidenum">
              <a:rPr kumimoji="1" lang="ja-JP" altLang="en-US" smtClean="0"/>
              <a:t>58</a:t>
            </a:fld>
            <a:endParaRPr kumimoji="1" lang="ja-JP" altLang="en-US"/>
          </a:p>
        </p:txBody>
      </p:sp>
      <p:pic>
        <p:nvPicPr>
          <p:cNvPr id="3" name="図 2">
            <a:extLst>
              <a:ext uri="{FF2B5EF4-FFF2-40B4-BE49-F238E27FC236}">
                <a16:creationId xmlns:a16="http://schemas.microsoft.com/office/drawing/2014/main" id="{C2435CDE-DBC8-4814-BB37-2E8962657DD7}"/>
              </a:ext>
            </a:extLst>
          </p:cNvPr>
          <p:cNvPicPr>
            <a:picLocks noChangeAspect="1"/>
          </p:cNvPicPr>
          <p:nvPr/>
        </p:nvPicPr>
        <p:blipFill>
          <a:blip r:embed="rId2"/>
          <a:stretch>
            <a:fillRect/>
          </a:stretch>
        </p:blipFill>
        <p:spPr>
          <a:xfrm>
            <a:off x="4424924" y="902320"/>
            <a:ext cx="4374298" cy="5454030"/>
          </a:xfrm>
          <a:prstGeom prst="rect">
            <a:avLst/>
          </a:prstGeom>
        </p:spPr>
      </p:pic>
      <p:pic>
        <p:nvPicPr>
          <p:cNvPr id="4" name="図 3">
            <a:extLst>
              <a:ext uri="{FF2B5EF4-FFF2-40B4-BE49-F238E27FC236}">
                <a16:creationId xmlns:a16="http://schemas.microsoft.com/office/drawing/2014/main" id="{884C5932-002C-4EA4-BE6D-FAD2E639104E}"/>
              </a:ext>
            </a:extLst>
          </p:cNvPr>
          <p:cNvPicPr>
            <a:picLocks noChangeAspect="1"/>
          </p:cNvPicPr>
          <p:nvPr/>
        </p:nvPicPr>
        <p:blipFill>
          <a:blip r:embed="rId3"/>
          <a:stretch>
            <a:fillRect/>
          </a:stretch>
        </p:blipFill>
        <p:spPr>
          <a:xfrm>
            <a:off x="8264587" y="1136341"/>
            <a:ext cx="3057400" cy="4011392"/>
          </a:xfrm>
          <a:prstGeom prst="rect">
            <a:avLst/>
          </a:prstGeom>
        </p:spPr>
      </p:pic>
      <p:pic>
        <p:nvPicPr>
          <p:cNvPr id="5" name="図 4">
            <a:extLst>
              <a:ext uri="{FF2B5EF4-FFF2-40B4-BE49-F238E27FC236}">
                <a16:creationId xmlns:a16="http://schemas.microsoft.com/office/drawing/2014/main" id="{5D6D47E2-AB62-4732-9C42-F046E21D2599}"/>
              </a:ext>
            </a:extLst>
          </p:cNvPr>
          <p:cNvPicPr>
            <a:picLocks noChangeAspect="1"/>
          </p:cNvPicPr>
          <p:nvPr/>
        </p:nvPicPr>
        <p:blipFill>
          <a:blip r:embed="rId4"/>
          <a:stretch>
            <a:fillRect/>
          </a:stretch>
        </p:blipFill>
        <p:spPr>
          <a:xfrm>
            <a:off x="446415" y="761517"/>
            <a:ext cx="3700468" cy="2929537"/>
          </a:xfrm>
          <a:prstGeom prst="rect">
            <a:avLst/>
          </a:prstGeom>
        </p:spPr>
      </p:pic>
    </p:spTree>
    <p:extLst>
      <p:ext uri="{BB962C8B-B14F-4D97-AF65-F5344CB8AC3E}">
        <p14:creationId xmlns:p14="http://schemas.microsoft.com/office/powerpoint/2010/main" val="28092654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4765906-E9D0-47BD-9E4C-53EBE5D849DF}" type="slidenum">
              <a:rPr kumimoji="1" lang="ja-JP" altLang="en-US" smtClean="0"/>
              <a:t>59</a:t>
            </a:fld>
            <a:endParaRPr kumimoji="1" lang="ja-JP" altLang="en-US"/>
          </a:p>
        </p:txBody>
      </p:sp>
      <p:pic>
        <p:nvPicPr>
          <p:cNvPr id="3" name="図 2"/>
          <p:cNvPicPr>
            <a:picLocks noChangeAspect="1"/>
          </p:cNvPicPr>
          <p:nvPr/>
        </p:nvPicPr>
        <p:blipFill>
          <a:blip r:embed="rId2"/>
          <a:stretch>
            <a:fillRect/>
          </a:stretch>
        </p:blipFill>
        <p:spPr>
          <a:xfrm>
            <a:off x="894026" y="558624"/>
            <a:ext cx="4605485" cy="5537376"/>
          </a:xfrm>
          <a:prstGeom prst="rect">
            <a:avLst/>
          </a:prstGeom>
        </p:spPr>
      </p:pic>
      <p:pic>
        <p:nvPicPr>
          <p:cNvPr id="4" name="図 3"/>
          <p:cNvPicPr>
            <a:picLocks noChangeAspect="1"/>
          </p:cNvPicPr>
          <p:nvPr/>
        </p:nvPicPr>
        <p:blipFill>
          <a:blip r:embed="rId3"/>
          <a:stretch>
            <a:fillRect/>
          </a:stretch>
        </p:blipFill>
        <p:spPr>
          <a:xfrm>
            <a:off x="6046258" y="558624"/>
            <a:ext cx="4480288" cy="5692952"/>
          </a:xfrm>
          <a:prstGeom prst="rect">
            <a:avLst/>
          </a:prstGeom>
        </p:spPr>
      </p:pic>
    </p:spTree>
    <p:extLst>
      <p:ext uri="{BB962C8B-B14F-4D97-AF65-F5344CB8AC3E}">
        <p14:creationId xmlns:p14="http://schemas.microsoft.com/office/powerpoint/2010/main" val="1189119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テキスト ボックス 11">
            <a:extLst>
              <a:ext uri="{FF2B5EF4-FFF2-40B4-BE49-F238E27FC236}">
                <a16:creationId xmlns:a16="http://schemas.microsoft.com/office/drawing/2014/main" id="{0F4D1F3B-1EF2-925A-6350-EB225399391C}"/>
              </a:ext>
            </a:extLst>
          </p:cNvPr>
          <p:cNvSpPr txBox="1"/>
          <p:nvPr/>
        </p:nvSpPr>
        <p:spPr>
          <a:xfrm>
            <a:off x="1371599" y="294538"/>
            <a:ext cx="9895951" cy="1033669"/>
          </a:xfrm>
          <a:prstGeom prst="rect">
            <a:avLst/>
          </a:prstGeom>
        </p:spPr>
        <p:txBody>
          <a:bodyPr vert="horz" lIns="91440" tIns="45720" rIns="91440" bIns="45720" rtlCol="0" anchor="ctr">
            <a:normAutofit/>
          </a:bodyPr>
          <a:lstStyle/>
          <a:p>
            <a:pPr>
              <a:lnSpc>
                <a:spcPct val="90000"/>
              </a:lnSpc>
              <a:spcBef>
                <a:spcPct val="0"/>
              </a:spcBef>
              <a:spcAft>
                <a:spcPts val="600"/>
              </a:spcAft>
            </a:pPr>
            <a:r>
              <a:rPr kumimoji="1" lang="ja-JP" altLang="en-US" sz="3700" b="1" kern="1200">
                <a:solidFill>
                  <a:srgbClr val="FFFFFF"/>
                </a:solidFill>
                <a:latin typeface="+mj-lt"/>
                <a:ea typeface="+mj-ea"/>
                <a:cs typeface="+mj-cs"/>
              </a:rPr>
              <a:t>原始美術におけるアートの目的は生きるため</a:t>
            </a:r>
          </a:p>
        </p:txBody>
      </p:sp>
      <p:sp>
        <p:nvSpPr>
          <p:cNvPr id="10" name="テキスト ボックス 9">
            <a:extLst>
              <a:ext uri="{FF2B5EF4-FFF2-40B4-BE49-F238E27FC236}">
                <a16:creationId xmlns:a16="http://schemas.microsoft.com/office/drawing/2014/main" id="{9F92B3F7-DD45-0EAF-C175-494A0F97ABF2}"/>
              </a:ext>
            </a:extLst>
          </p:cNvPr>
          <p:cNvSpPr txBox="1"/>
          <p:nvPr/>
        </p:nvSpPr>
        <p:spPr>
          <a:xfrm>
            <a:off x="1371599" y="2318197"/>
            <a:ext cx="9724031" cy="3683358"/>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ja-JP" altLang="en-US" sz="3200" dirty="0"/>
              <a:t>生きる証、生きるための情報</a:t>
            </a:r>
          </a:p>
          <a:p>
            <a:pPr indent="-228600">
              <a:lnSpc>
                <a:spcPct val="90000"/>
              </a:lnSpc>
              <a:spcAft>
                <a:spcPts val="600"/>
              </a:spcAft>
              <a:buFont typeface="Arial" panose="020B0604020202020204" pitchFamily="34" charset="0"/>
              <a:buChar char="•"/>
            </a:pPr>
            <a:r>
              <a:rPr lang="ja-JP" altLang="en-US" sz="3200" dirty="0"/>
              <a:t>アートの基準は「効く」かどうか</a:t>
            </a:r>
            <a:endParaRPr lang="en-US" altLang="ja-JP" sz="3200" dirty="0"/>
          </a:p>
          <a:p>
            <a:pPr indent="-228600">
              <a:lnSpc>
                <a:spcPct val="90000"/>
              </a:lnSpc>
              <a:spcAft>
                <a:spcPts val="600"/>
              </a:spcAft>
              <a:buFont typeface="Arial" panose="020B0604020202020204" pitchFamily="34" charset="0"/>
              <a:buChar char="•"/>
            </a:pPr>
            <a:r>
              <a:rPr lang="ja-JP" altLang="en-US" sz="3200" dirty="0"/>
              <a:t>霊験、御利益があるかどうか</a:t>
            </a:r>
            <a:br>
              <a:rPr lang="en-US" altLang="ja-JP" sz="2000" dirty="0"/>
            </a:br>
            <a:endParaRPr lang="en-US" altLang="ja-JP" sz="2000" dirty="0"/>
          </a:p>
        </p:txBody>
      </p:sp>
      <p:sp>
        <p:nvSpPr>
          <p:cNvPr id="2" name="スライド番号プレースホルダー 1">
            <a:extLst>
              <a:ext uri="{FF2B5EF4-FFF2-40B4-BE49-F238E27FC236}">
                <a16:creationId xmlns:a16="http://schemas.microsoft.com/office/drawing/2014/main" id="{E5BF0A0C-E9A9-F066-35A3-B55834B79581}"/>
              </a:ext>
            </a:extLst>
          </p:cNvPr>
          <p:cNvSpPr>
            <a:spLocks noGrp="1"/>
          </p:cNvSpPr>
          <p:nvPr>
            <p:ph type="sldNum" sz="quarter" idx="12"/>
          </p:nvPr>
        </p:nvSpPr>
        <p:spPr>
          <a:xfrm>
            <a:off x="11704320" y="6455431"/>
            <a:ext cx="445913" cy="365125"/>
          </a:xfrm>
        </p:spPr>
        <p:txBody>
          <a:bodyPr vert="horz" lIns="91440" tIns="45720" rIns="91440" bIns="45720" rtlCol="0" anchor="ctr">
            <a:normAutofit/>
          </a:bodyPr>
          <a:lstStyle/>
          <a:p>
            <a:pPr>
              <a:spcAft>
                <a:spcPts val="600"/>
              </a:spcAft>
            </a:pPr>
            <a:fld id="{24765906-E9D0-47BD-9E4C-53EBE5D849DF}" type="slidenum">
              <a:rPr kumimoji="1" lang="en-US" altLang="ja-JP" sz="1100">
                <a:solidFill>
                  <a:schemeClr val="tx1">
                    <a:lumMod val="50000"/>
                    <a:lumOff val="50000"/>
                  </a:schemeClr>
                </a:solidFill>
              </a:rPr>
              <a:pPr>
                <a:spcAft>
                  <a:spcPts val="600"/>
                </a:spcAft>
              </a:pPr>
              <a:t>6</a:t>
            </a:fld>
            <a:endParaRPr kumimoji="1" lang="en-US" altLang="ja-JP" sz="1100">
              <a:solidFill>
                <a:schemeClr val="tx1">
                  <a:lumMod val="50000"/>
                  <a:lumOff val="50000"/>
                </a:schemeClr>
              </a:solidFill>
            </a:endParaRPr>
          </a:p>
        </p:txBody>
      </p:sp>
    </p:spTree>
    <p:extLst>
      <p:ext uri="{BB962C8B-B14F-4D97-AF65-F5344CB8AC3E}">
        <p14:creationId xmlns:p14="http://schemas.microsoft.com/office/powerpoint/2010/main" val="2882002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36">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3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51" name="Rectangle 3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40">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315D0F35-9C56-4068-AE67-6565CF8672D5}"/>
              </a:ext>
            </a:extLst>
          </p:cNvPr>
          <p:cNvSpPr>
            <a:spLocks noGrp="1"/>
          </p:cNvSpPr>
          <p:nvPr>
            <p:ph type="title"/>
          </p:nvPr>
        </p:nvSpPr>
        <p:spPr>
          <a:xfrm>
            <a:off x="1043631" y="873940"/>
            <a:ext cx="5052369" cy="1035781"/>
          </a:xfrm>
        </p:spPr>
        <p:txBody>
          <a:bodyPr vert="horz" lIns="91440" tIns="45720" rIns="91440" bIns="45720" rtlCol="0" anchor="ctr">
            <a:normAutofit/>
          </a:bodyPr>
          <a:lstStyle/>
          <a:p>
            <a:r>
              <a:rPr kumimoji="1" lang="ja-JP" altLang="en-US" sz="3600" b="1" kern="1200">
                <a:solidFill>
                  <a:schemeClr val="tx1"/>
                </a:solidFill>
                <a:latin typeface="+mj-lt"/>
                <a:ea typeface="+mj-ea"/>
                <a:cs typeface="+mj-cs"/>
              </a:rPr>
              <a:t>古代エジプト美術</a:t>
            </a:r>
          </a:p>
        </p:txBody>
      </p:sp>
      <p:sp>
        <p:nvSpPr>
          <p:cNvPr id="4" name="テキスト プレースホルダー 3">
            <a:extLst>
              <a:ext uri="{FF2B5EF4-FFF2-40B4-BE49-F238E27FC236}">
                <a16:creationId xmlns:a16="http://schemas.microsoft.com/office/drawing/2014/main" id="{34E7A0B8-3136-4A48-9501-4406501F3A21}"/>
              </a:ext>
            </a:extLst>
          </p:cNvPr>
          <p:cNvSpPr>
            <a:spLocks noGrp="1"/>
          </p:cNvSpPr>
          <p:nvPr>
            <p:ph type="body" sz="half" idx="2"/>
          </p:nvPr>
        </p:nvSpPr>
        <p:spPr>
          <a:xfrm>
            <a:off x="1045029" y="2524721"/>
            <a:ext cx="4991629" cy="3677123"/>
          </a:xfrm>
        </p:spPr>
        <p:txBody>
          <a:bodyPr vert="horz" lIns="91440" tIns="45720" rIns="91440" bIns="45720" rtlCol="0" anchor="ctr">
            <a:normAutofit/>
          </a:bodyPr>
          <a:lstStyle/>
          <a:p>
            <a:pPr indent="-228600">
              <a:buFont typeface="Arial" panose="020B0604020202020204" pitchFamily="34" charset="0"/>
              <a:buChar char="•"/>
            </a:pPr>
            <a:r>
              <a:rPr kumimoji="1" lang="ja-JP" altLang="en-US" sz="1800" dirty="0"/>
              <a:t>「人間の目」を通したもの、「人の意見」を通した独創的な表現は神への冒涜なるから</a:t>
            </a:r>
            <a:endParaRPr kumimoji="1" lang="en-US" altLang="ja-JP" sz="1800" dirty="0"/>
          </a:p>
          <a:p>
            <a:pPr indent="-228600">
              <a:buFont typeface="Arial" panose="020B0604020202020204" pitchFamily="34" charset="0"/>
              <a:buChar char="•"/>
            </a:pPr>
            <a:endParaRPr kumimoji="1" lang="en-US" altLang="ja-JP" sz="1800" dirty="0"/>
          </a:p>
          <a:p>
            <a:pPr marL="342900" indent="-228600">
              <a:buFont typeface="Arial" panose="020B0604020202020204" pitchFamily="34" charset="0"/>
              <a:buChar char="•"/>
            </a:pPr>
            <a:r>
              <a:rPr kumimoji="1" lang="ja-JP" altLang="en-US" sz="1800" b="1" dirty="0"/>
              <a:t>独創的な表現を全くだめ</a:t>
            </a:r>
            <a:endParaRPr kumimoji="1" lang="en-US" altLang="ja-JP" sz="1800" b="1" dirty="0"/>
          </a:p>
          <a:p>
            <a:pPr marL="342900" indent="-228600">
              <a:buFont typeface="Arial" panose="020B0604020202020204" pitchFamily="34" charset="0"/>
              <a:buChar char="•"/>
            </a:pPr>
            <a:r>
              <a:rPr kumimoji="1" lang="ja-JP" altLang="en-US" sz="1800" b="1" dirty="0"/>
              <a:t>正確極まる自然観察</a:t>
            </a:r>
            <a:endParaRPr kumimoji="1" lang="en-US" altLang="ja-JP" sz="1800" b="1" dirty="0"/>
          </a:p>
          <a:p>
            <a:pPr marL="342900" indent="-228600">
              <a:buFont typeface="Arial" panose="020B0604020202020204" pitchFamily="34" charset="0"/>
              <a:buChar char="•"/>
            </a:pPr>
            <a:r>
              <a:rPr kumimoji="1" lang="ja-JP" altLang="en-US" sz="1800" b="1" dirty="0"/>
              <a:t>個性がない表現</a:t>
            </a:r>
            <a:endParaRPr kumimoji="1" lang="en-US" altLang="ja-JP" sz="1800" b="1" dirty="0"/>
          </a:p>
          <a:p>
            <a:pPr marL="342900" indent="-228600">
              <a:buFont typeface="Arial" panose="020B0604020202020204" pitchFamily="34" charset="0"/>
              <a:buChar char="•"/>
            </a:pPr>
            <a:r>
              <a:rPr kumimoji="1" lang="ja-JP" altLang="en-US" sz="1800" b="1" dirty="0"/>
              <a:t>基準は「理解」しているか</a:t>
            </a:r>
            <a:endParaRPr kumimoji="1" lang="en-US" altLang="ja-JP" sz="1800" b="1" dirty="0"/>
          </a:p>
          <a:p>
            <a:pPr marL="342900" indent="-228600">
              <a:buFont typeface="Arial" panose="020B0604020202020204" pitchFamily="34" charset="0"/>
              <a:buChar char="•"/>
            </a:pPr>
            <a:endParaRPr lang="en-US" altLang="ja-JP" sz="1800" b="1" dirty="0"/>
          </a:p>
          <a:p>
            <a:pPr indent="-228600">
              <a:buFont typeface="Arial" panose="020B0604020202020204" pitchFamily="34" charset="0"/>
              <a:buChar char="•"/>
            </a:pPr>
            <a:r>
              <a:rPr kumimoji="1" lang="ja-JP" altLang="en-US" sz="1800" dirty="0"/>
              <a:t>「永遠」という言葉を好んだ民族</a:t>
            </a:r>
          </a:p>
        </p:txBody>
      </p:sp>
      <p:sp>
        <p:nvSpPr>
          <p:cNvPr id="46" name="Rectangle 45">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図 13">
            <a:extLst>
              <a:ext uri="{FF2B5EF4-FFF2-40B4-BE49-F238E27FC236}">
                <a16:creationId xmlns:a16="http://schemas.microsoft.com/office/drawing/2014/main" id="{BA9F1CD5-8163-4EF4-B37C-457EBF11798B}"/>
              </a:ext>
            </a:extLst>
          </p:cNvPr>
          <p:cNvPicPr>
            <a:picLocks noChangeAspect="1"/>
          </p:cNvPicPr>
          <p:nvPr/>
        </p:nvPicPr>
        <p:blipFill rotWithShape="1">
          <a:blip r:embed="rId3">
            <a:extLst>
              <a:ext uri="{28A0092B-C50C-407E-A947-70E740481C1C}">
                <a14:useLocalDpi xmlns:a14="http://schemas.microsoft.com/office/drawing/2010/main" val="0"/>
              </a:ext>
            </a:extLst>
          </a:blip>
          <a:srcRect l="23337" r="16353" b="-3"/>
          <a:stretch>
            <a:fillRect/>
          </a:stretch>
        </p:blipFill>
        <p:spPr>
          <a:xfrm>
            <a:off x="7113681" y="901032"/>
            <a:ext cx="3856875" cy="5116220"/>
          </a:xfrm>
          <a:prstGeom prst="rect">
            <a:avLst/>
          </a:prstGeom>
        </p:spPr>
      </p:pic>
      <p:cxnSp>
        <p:nvCxnSpPr>
          <p:cNvPr id="48" name="Straight Connector 4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a:extLst>
              <a:ext uri="{FF2B5EF4-FFF2-40B4-BE49-F238E27FC236}">
                <a16:creationId xmlns:a16="http://schemas.microsoft.com/office/drawing/2014/main" id="{77E8436E-55FF-4349-AE19-42F672C740B4}"/>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24765906-E9D0-47BD-9E4C-53EBE5D849DF}" type="slidenum">
              <a:rPr kumimoji="1" lang="en-US" altLang="ja-JP" smtClean="0"/>
              <a:pPr>
                <a:spcAft>
                  <a:spcPts val="600"/>
                </a:spcAft>
              </a:pPr>
              <a:t>7</a:t>
            </a:fld>
            <a:endParaRPr kumimoji="1" lang="en-US" altLang="ja-JP"/>
          </a:p>
        </p:txBody>
      </p:sp>
    </p:spTree>
    <p:extLst>
      <p:ext uri="{BB962C8B-B14F-4D97-AF65-F5344CB8AC3E}">
        <p14:creationId xmlns:p14="http://schemas.microsoft.com/office/powerpoint/2010/main" val="3237042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図 3">
            <a:extLst>
              <a:ext uri="{FF2B5EF4-FFF2-40B4-BE49-F238E27FC236}">
                <a16:creationId xmlns:a16="http://schemas.microsoft.com/office/drawing/2014/main" id="{003691A1-BFD0-A2C3-9495-9B4DEBE25B9A}"/>
              </a:ext>
            </a:extLst>
          </p:cNvPr>
          <p:cNvPicPr>
            <a:picLocks noChangeAspect="1"/>
          </p:cNvPicPr>
          <p:nvPr/>
        </p:nvPicPr>
        <p:blipFill>
          <a:blip r:embed="rId2"/>
          <a:srcRect t="19"/>
          <a:stretch>
            <a:fillRect/>
          </a:stretch>
        </p:blipFill>
        <p:spPr>
          <a:xfrm>
            <a:off x="20" y="1282"/>
            <a:ext cx="12191980" cy="6856718"/>
          </a:xfrm>
          <a:prstGeom prst="rect">
            <a:avLst/>
          </a:prstGeom>
        </p:spPr>
      </p:pic>
      <p:sp>
        <p:nvSpPr>
          <p:cNvPr id="2" name="スライド番号プレースホルダー 1">
            <a:extLst>
              <a:ext uri="{FF2B5EF4-FFF2-40B4-BE49-F238E27FC236}">
                <a16:creationId xmlns:a16="http://schemas.microsoft.com/office/drawing/2014/main" id="{B24DCD84-A4F2-BE83-114D-BA2707262CE2}"/>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8</a:t>
            </a:fld>
            <a:endParaRPr kumimoji="1" lang="ja-JP" altLang="en-US">
              <a:solidFill>
                <a:srgbClr val="FFFFFF"/>
              </a:solidFill>
            </a:endParaRPr>
          </a:p>
        </p:txBody>
      </p:sp>
    </p:spTree>
    <p:extLst>
      <p:ext uri="{BB962C8B-B14F-4D97-AF65-F5344CB8AC3E}">
        <p14:creationId xmlns:p14="http://schemas.microsoft.com/office/powerpoint/2010/main" val="2988019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図 3">
            <a:extLst>
              <a:ext uri="{FF2B5EF4-FFF2-40B4-BE49-F238E27FC236}">
                <a16:creationId xmlns:a16="http://schemas.microsoft.com/office/drawing/2014/main" id="{D2BF2477-318E-EB8C-E616-E48CC971CD5E}"/>
              </a:ext>
            </a:extLst>
          </p:cNvPr>
          <p:cNvPicPr>
            <a:picLocks noChangeAspect="1"/>
          </p:cNvPicPr>
          <p:nvPr/>
        </p:nvPicPr>
        <p:blipFill>
          <a:blip r:embed="rId2"/>
          <a:srcRect t="1865" r="1" b="1"/>
          <a:stretch>
            <a:fillRect/>
          </a:stretch>
        </p:blipFill>
        <p:spPr>
          <a:xfrm>
            <a:off x="196850" y="173518"/>
            <a:ext cx="11798300" cy="6512763"/>
          </a:xfrm>
          <a:prstGeom prst="rect">
            <a:avLst/>
          </a:prstGeom>
        </p:spPr>
      </p:pic>
      <p:sp>
        <p:nvSpPr>
          <p:cNvPr id="2" name="スライド番号プレースホルダー 1">
            <a:extLst>
              <a:ext uri="{FF2B5EF4-FFF2-40B4-BE49-F238E27FC236}">
                <a16:creationId xmlns:a16="http://schemas.microsoft.com/office/drawing/2014/main" id="{DE3AAB73-7213-7D1B-BFA8-DFD001D4C0FA}"/>
              </a:ext>
            </a:extLst>
          </p:cNvPr>
          <p:cNvSpPr>
            <a:spLocks noGrp="1"/>
          </p:cNvSpPr>
          <p:nvPr>
            <p:ph type="sldNum" sz="quarter" idx="12"/>
          </p:nvPr>
        </p:nvSpPr>
        <p:spPr>
          <a:xfrm>
            <a:off x="8610600" y="6356350"/>
            <a:ext cx="2743200" cy="365125"/>
          </a:xfrm>
        </p:spPr>
        <p:txBody>
          <a:bodyPr>
            <a:normAutofit/>
          </a:bodyPr>
          <a:lstStyle/>
          <a:p>
            <a:pPr>
              <a:spcAft>
                <a:spcPts val="600"/>
              </a:spcAft>
            </a:pPr>
            <a:fld id="{24765906-E9D0-47BD-9E4C-53EBE5D849DF}" type="slidenum">
              <a:rPr kumimoji="1" lang="ja-JP" altLang="en-US">
                <a:solidFill>
                  <a:srgbClr val="FFFFFF"/>
                </a:solidFill>
              </a:rPr>
              <a:pPr>
                <a:spcAft>
                  <a:spcPts val="600"/>
                </a:spcAft>
              </a:pPr>
              <a:t>9</a:t>
            </a:fld>
            <a:endParaRPr kumimoji="1" lang="ja-JP" altLang="en-US">
              <a:solidFill>
                <a:srgbClr val="FFFFFF"/>
              </a:solidFill>
            </a:endParaRPr>
          </a:p>
        </p:txBody>
      </p:sp>
    </p:spTree>
    <p:extLst>
      <p:ext uri="{BB962C8B-B14F-4D97-AF65-F5344CB8AC3E}">
        <p14:creationId xmlns:p14="http://schemas.microsoft.com/office/powerpoint/2010/main" val="326925202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1442</TotalTime>
  <Words>6126</Words>
  <Application>Microsoft Office PowerPoint</Application>
  <PresentationFormat>ワイド画面</PresentationFormat>
  <Paragraphs>416</Paragraphs>
  <Slides>59</Slides>
  <Notes>31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59</vt:i4>
      </vt:variant>
    </vt:vector>
  </HeadingPairs>
  <TitlesOfParts>
    <vt:vector size="67" baseType="lpstr">
      <vt:lpstr>BIZ UDPゴシック</vt:lpstr>
      <vt:lpstr>UD デジタル 教科書体 N-B</vt:lpstr>
      <vt:lpstr>游ゴシック</vt:lpstr>
      <vt:lpstr>游ゴシック Light</vt:lpstr>
      <vt:lpstr>Abadi</vt:lpstr>
      <vt:lpstr>Arial</vt:lpstr>
      <vt:lpstr>Calibri</vt:lpstr>
      <vt:lpstr>Office テーマ</vt:lpstr>
      <vt:lpstr>３万年のアート史</vt:lpstr>
      <vt:lpstr>アート史とは</vt:lpstr>
      <vt:lpstr>ショーベの洞窟壁画</vt:lpstr>
      <vt:lpstr>PowerPoint プレゼンテーション</vt:lpstr>
      <vt:lpstr>PowerPoint プレゼンテーション</vt:lpstr>
      <vt:lpstr>PowerPoint プレゼンテーション</vt:lpstr>
      <vt:lpstr>古代エジプト美術</vt:lpstr>
      <vt:lpstr>PowerPoint プレゼンテーション</vt:lpstr>
      <vt:lpstr>PowerPoint プレゼンテーション</vt:lpstr>
      <vt:lpstr>PowerPoint プレゼンテーション</vt:lpstr>
      <vt:lpstr>古代ギリシャ美術 </vt:lpstr>
      <vt:lpstr>PowerPoint プレゼンテーション</vt:lpstr>
      <vt:lpstr> アートの暗黒時代   ルネッサンス前は人間の美と自由が教会により縛られていた時代。  「画家が描きたいものを自分の好きなように画く」という考え方は、ほとんどなかった。  アートの目的は「神を讃えること」。 </vt:lpstr>
      <vt:lpstr>ルネッサンスとは 自由を取り戻した時代</vt:lpstr>
      <vt:lpstr>PowerPoint プレゼンテーション</vt:lpstr>
      <vt:lpstr>PowerPoint プレゼンテーション</vt:lpstr>
      <vt:lpstr>油絵の誕生   ―「光と時間を閉じ込める魔法」</vt:lpstr>
      <vt:lpstr>PowerPoint プレゼンテーション</vt:lpstr>
      <vt:lpstr>「絵が持ち運べるようになった」 ――これは、美術史の大転換点</vt:lpstr>
      <vt:lpstr>PowerPoint プレゼンテーション</vt:lpstr>
      <vt:lpstr>油絵のセオリーin アトリエ</vt:lpstr>
      <vt:lpstr>チューブ入り油絵の具の誕生！！</vt:lpstr>
      <vt:lpstr>PowerPoint プレゼンテーション</vt:lpstr>
      <vt:lpstr>PowerPoint プレゼンテーション</vt:lpstr>
      <vt:lpstr>PowerPoint プレゼンテーション</vt:lpstr>
      <vt:lpstr>アトリエを飛び出した画家たち！！</vt:lpstr>
      <vt:lpstr>1826年「カメラ」 大衆への普及</vt:lpstr>
      <vt:lpstr>PowerPoint プレゼンテーション</vt:lpstr>
      <vt:lpstr>20世紀のアートを切り開いた画家 </vt:lpstr>
      <vt:lpstr>PowerPoint プレゼンテーション</vt:lpstr>
      <vt:lpstr>PowerPoint プレゼンテーション</vt:lpstr>
      <vt:lpstr>パブロピカソ</vt:lpstr>
      <vt:lpstr>「リアルさ」っていったい何？</vt:lpstr>
      <vt:lpstr>キュビスム</vt:lpstr>
      <vt:lpstr>PowerPoint プレゼンテーション</vt:lpstr>
      <vt:lpstr>PowerPoint プレゼンテーション</vt:lpstr>
      <vt:lpstr>無性に惹かれる絵</vt:lpstr>
      <vt:lpstr>抽象芸術</vt:lpstr>
      <vt:lpstr>PowerPoint プレゼンテーション</vt:lpstr>
      <vt:lpstr>いったい、どこを どう見ればいいの？？</vt:lpstr>
      <vt:lpstr>PowerPoint プレゼンテーション</vt:lpstr>
      <vt:lpstr>PowerPoint プレゼンテーション</vt:lpstr>
      <vt:lpstr>アートは美しくないといけないの？</vt:lpstr>
      <vt:lpstr>アートは 「何らかのイメージを映し出すもの？」</vt:lpstr>
      <vt:lpstr>アートは１点もの？ 工業製品はダメ？？</vt:lpstr>
      <vt:lpstr>「アートはなんだわからないもの？」ではない！</vt:lpstr>
      <vt:lpstr>アーティストとは</vt:lpstr>
      <vt:lpstr>PowerPoint プレゼンテーション</vt:lpstr>
      <vt:lpstr>これからの時代に必要なアート思考</vt:lpstr>
      <vt:lpstr>バンクシー</vt:lpstr>
      <vt:lpstr>PowerPoint プレゼンテーション</vt:lpstr>
      <vt:lpstr>バンクシーの思考？</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アート史</dc:title>
  <dc:creator>勝又 伸子</dc:creator>
  <cp:lastModifiedBy>伸子 勝又</cp:lastModifiedBy>
  <cp:revision>78</cp:revision>
  <cp:lastPrinted>2026-07-01T08:09:01Z</cp:lastPrinted>
  <dcterms:created xsi:type="dcterms:W3CDTF">2021-01-31T23:24:46Z</dcterms:created>
  <dcterms:modified xsi:type="dcterms:W3CDTF">2026-07-07T02:41:53Z</dcterms:modified>
</cp:coreProperties>
</file>