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美術の課題：本の世界を、線で描く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図書室で行う45分間の創作活動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課題のねらい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・本から言葉を選び、イメージをふくらませる力を養う</a:t>
            </a:r>
          </a:p>
          <a:p>
            <a:r>
              <a:t>・言葉と線の表現を結びつける感覚を体験する</a:t>
            </a:r>
          </a:p>
          <a:p>
            <a:r>
              <a:t>・筆記用具だけで自分なりの世界を描いてみる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課題の流れ（45分）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本を1冊選ぼう（5分）</a:t>
            </a:r>
          </a:p>
          <a:p>
            <a:r>
              <a:t>2. 心に残る一文を抜き出そう（5分）</a:t>
            </a:r>
          </a:p>
          <a:p>
            <a:r>
              <a:t>3. 言葉からイメージをスケッチしよう（25分）</a:t>
            </a:r>
          </a:p>
          <a:p>
            <a:r>
              <a:t>4. コメントを書こう（10分）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提出方法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・スケッチとコメントをワークシートに記入</a:t>
            </a:r>
          </a:p>
          <a:p>
            <a:r>
              <a:t>・授業の最後に提出</a:t>
            </a:r>
          </a:p>
          <a:p>
            <a:r>
              <a:t>・作品とともに選んだ言葉も大切にしよう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